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75" r:id="rId7"/>
    <p:sldId id="277" r:id="rId8"/>
    <p:sldId id="278" r:id="rId9"/>
    <p:sldId id="280" r:id="rId10"/>
    <p:sldId id="279" r:id="rId11"/>
    <p:sldId id="271" r:id="rId12"/>
    <p:sldId id="281" r:id="rId13"/>
    <p:sldId id="282" r:id="rId14"/>
    <p:sldId id="274" r:id="rId15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4" autoAdjust="0"/>
  </p:normalViewPr>
  <p:slideViewPr>
    <p:cSldViewPr snapToGrid="0">
      <p:cViewPr>
        <p:scale>
          <a:sx n="70" d="100"/>
          <a:sy n="70" d="100"/>
        </p:scale>
        <p:origin x="660" y="-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Camilo de Oliveira Nagano" userId="4adaac66498d6f54" providerId="LiveId" clId="{74A72378-C982-4956-87D4-B6A2A7DBD1F5}"/>
    <pc:docChg chg="undo redo custSel addSld delSld modSld sldOrd">
      <pc:chgData name="José Camilo de Oliveira Nagano" userId="4adaac66498d6f54" providerId="LiveId" clId="{74A72378-C982-4956-87D4-B6A2A7DBD1F5}" dt="2023-10-10T13:37:34.187" v="3678" actId="20577"/>
      <pc:docMkLst>
        <pc:docMk/>
      </pc:docMkLst>
      <pc:sldChg chg="addSp modSp mod">
        <pc:chgData name="José Camilo de Oliveira Nagano" userId="4adaac66498d6f54" providerId="LiveId" clId="{74A72378-C982-4956-87D4-B6A2A7DBD1F5}" dt="2023-10-09T18:00:10.584" v="79" actId="403"/>
        <pc:sldMkLst>
          <pc:docMk/>
          <pc:sldMk cId="850593172" sldId="257"/>
        </pc:sldMkLst>
        <pc:spChg chg="add mod">
          <ac:chgData name="José Camilo de Oliveira Nagano" userId="4adaac66498d6f54" providerId="LiveId" clId="{74A72378-C982-4956-87D4-B6A2A7DBD1F5}" dt="2023-10-09T18:00:10.584" v="79" actId="403"/>
          <ac:spMkLst>
            <pc:docMk/>
            <pc:sldMk cId="850593172" sldId="257"/>
            <ac:spMk id="2" creationId="{6B074107-C3A9-4DC7-E195-743FA369F958}"/>
          </ac:spMkLst>
        </pc:spChg>
      </pc:sldChg>
      <pc:sldChg chg="modSp mod">
        <pc:chgData name="José Camilo de Oliveira Nagano" userId="4adaac66498d6f54" providerId="LiveId" clId="{74A72378-C982-4956-87D4-B6A2A7DBD1F5}" dt="2023-10-09T18:03:37.493" v="134" actId="20577"/>
        <pc:sldMkLst>
          <pc:docMk/>
          <pc:sldMk cId="3043203464" sldId="258"/>
        </pc:sldMkLst>
        <pc:spChg chg="mod">
          <ac:chgData name="José Camilo de Oliveira Nagano" userId="4adaac66498d6f54" providerId="LiveId" clId="{74A72378-C982-4956-87D4-B6A2A7DBD1F5}" dt="2023-10-09T18:03:37.493" v="134" actId="20577"/>
          <ac:spMkLst>
            <pc:docMk/>
            <pc:sldMk cId="3043203464" sldId="258"/>
            <ac:spMk id="3" creationId="{E9BE4A06-2673-41EF-AF84-96B0EDEC0F01}"/>
          </ac:spMkLst>
        </pc:spChg>
        <pc:spChg chg="mod">
          <ac:chgData name="José Camilo de Oliveira Nagano" userId="4adaac66498d6f54" providerId="LiveId" clId="{74A72378-C982-4956-87D4-B6A2A7DBD1F5}" dt="2023-10-09T18:02:09.880" v="83" actId="14100"/>
          <ac:spMkLst>
            <pc:docMk/>
            <pc:sldMk cId="3043203464" sldId="258"/>
            <ac:spMk id="4" creationId="{9AF7E39F-041F-4A45-A1CF-F8C269887D5A}"/>
          </ac:spMkLst>
        </pc:spChg>
        <pc:spChg chg="mod">
          <ac:chgData name="José Camilo de Oliveira Nagano" userId="4adaac66498d6f54" providerId="LiveId" clId="{74A72378-C982-4956-87D4-B6A2A7DBD1F5}" dt="2023-10-09T18:03:04.834" v="130" actId="1036"/>
          <ac:spMkLst>
            <pc:docMk/>
            <pc:sldMk cId="3043203464" sldId="258"/>
            <ac:spMk id="9" creationId="{400AB11A-4D5E-4CDE-BB60-C8578F59C3E0}"/>
          </ac:spMkLst>
        </pc:spChg>
        <pc:picChg chg="mod">
          <ac:chgData name="José Camilo de Oliveira Nagano" userId="4adaac66498d6f54" providerId="LiveId" clId="{74A72378-C982-4956-87D4-B6A2A7DBD1F5}" dt="2023-10-09T18:02:52.279" v="110" actId="1076"/>
          <ac:picMkLst>
            <pc:docMk/>
            <pc:sldMk cId="3043203464" sldId="258"/>
            <ac:picMk id="28" creationId="{86D7D4AC-BE7B-45B9-AF4A-E2AF1B6C796D}"/>
          </ac:picMkLst>
        </pc:picChg>
      </pc:sldChg>
      <pc:sldChg chg="addSp delSp modSp del mod modAnim">
        <pc:chgData name="José Camilo de Oliveira Nagano" userId="4adaac66498d6f54" providerId="LiveId" clId="{74A72378-C982-4956-87D4-B6A2A7DBD1F5}" dt="2023-10-09T20:30:23.665" v="1798" actId="2696"/>
        <pc:sldMkLst>
          <pc:docMk/>
          <pc:sldMk cId="3697691616" sldId="260"/>
        </pc:sldMkLst>
        <pc:spChg chg="mod">
          <ac:chgData name="José Camilo de Oliveira Nagano" userId="4adaac66498d6f54" providerId="LiveId" clId="{74A72378-C982-4956-87D4-B6A2A7DBD1F5}" dt="2023-10-09T18:12:37.467" v="390" actId="14100"/>
          <ac:spMkLst>
            <pc:docMk/>
            <pc:sldMk cId="3697691616" sldId="260"/>
            <ac:spMk id="3" creationId="{E34E91A8-F608-453C-810A-BE991818063F}"/>
          </ac:spMkLst>
        </pc:spChg>
        <pc:spChg chg="del mod">
          <ac:chgData name="José Camilo de Oliveira Nagano" userId="4adaac66498d6f54" providerId="LiveId" clId="{74A72378-C982-4956-87D4-B6A2A7DBD1F5}" dt="2023-10-09T18:12:05.312" v="385" actId="478"/>
          <ac:spMkLst>
            <pc:docMk/>
            <pc:sldMk cId="3697691616" sldId="260"/>
            <ac:spMk id="5" creationId="{E2B821A5-5262-4D44-AFEB-D049F229C856}"/>
          </ac:spMkLst>
        </pc:spChg>
        <pc:spChg chg="mod">
          <ac:chgData name="José Camilo de Oliveira Nagano" userId="4adaac66498d6f54" providerId="LiveId" clId="{74A72378-C982-4956-87D4-B6A2A7DBD1F5}" dt="2023-10-09T20:25:07.766" v="1745" actId="14100"/>
          <ac:spMkLst>
            <pc:docMk/>
            <pc:sldMk cId="3697691616" sldId="260"/>
            <ac:spMk id="6" creationId="{A327E535-262E-40B8-A9E1-0C08FFD80900}"/>
          </ac:spMkLst>
        </pc:spChg>
        <pc:spChg chg="del">
          <ac:chgData name="José Camilo de Oliveira Nagano" userId="4adaac66498d6f54" providerId="LiveId" clId="{74A72378-C982-4956-87D4-B6A2A7DBD1F5}" dt="2023-10-09T18:12:05.312" v="385" actId="478"/>
          <ac:spMkLst>
            <pc:docMk/>
            <pc:sldMk cId="3697691616" sldId="260"/>
            <ac:spMk id="7" creationId="{030E095F-965E-476E-B681-EE615BECB08B}"/>
          </ac:spMkLst>
        </pc:spChg>
        <pc:spChg chg="del">
          <ac:chgData name="José Camilo de Oliveira Nagano" userId="4adaac66498d6f54" providerId="LiveId" clId="{74A72378-C982-4956-87D4-B6A2A7DBD1F5}" dt="2023-10-09T18:12:17.022" v="387" actId="478"/>
          <ac:spMkLst>
            <pc:docMk/>
            <pc:sldMk cId="3697691616" sldId="260"/>
            <ac:spMk id="8" creationId="{AA5735F7-BDC6-4ACD-B0DE-4AB63D30BA52}"/>
          </ac:spMkLst>
        </pc:spChg>
        <pc:spChg chg="del">
          <ac:chgData name="José Camilo de Oliveira Nagano" userId="4adaac66498d6f54" providerId="LiveId" clId="{74A72378-C982-4956-87D4-B6A2A7DBD1F5}" dt="2023-10-09T18:12:05.312" v="385" actId="478"/>
          <ac:spMkLst>
            <pc:docMk/>
            <pc:sldMk cId="3697691616" sldId="260"/>
            <ac:spMk id="9" creationId="{F405F6BC-5682-4AA1-9F61-DDF021E685B0}"/>
          </ac:spMkLst>
        </pc:spChg>
        <pc:spChg chg="del">
          <ac:chgData name="José Camilo de Oliveira Nagano" userId="4adaac66498d6f54" providerId="LiveId" clId="{74A72378-C982-4956-87D4-B6A2A7DBD1F5}" dt="2023-10-09T18:12:17.022" v="387" actId="478"/>
          <ac:spMkLst>
            <pc:docMk/>
            <pc:sldMk cId="3697691616" sldId="260"/>
            <ac:spMk id="10" creationId="{37BC20BC-85E6-48CD-B755-5D4149953C3B}"/>
          </ac:spMkLst>
        </pc:spChg>
        <pc:spChg chg="del">
          <ac:chgData name="José Camilo de Oliveira Nagano" userId="4adaac66498d6f54" providerId="LiveId" clId="{74A72378-C982-4956-87D4-B6A2A7DBD1F5}" dt="2023-10-09T18:12:05.312" v="385" actId="478"/>
          <ac:spMkLst>
            <pc:docMk/>
            <pc:sldMk cId="3697691616" sldId="260"/>
            <ac:spMk id="11" creationId="{DDFBC7A3-AAE6-4502-9D44-F253ED1E8F97}"/>
          </ac:spMkLst>
        </pc:spChg>
        <pc:spChg chg="del">
          <ac:chgData name="José Camilo de Oliveira Nagano" userId="4adaac66498d6f54" providerId="LiveId" clId="{74A72378-C982-4956-87D4-B6A2A7DBD1F5}" dt="2023-10-09T18:12:17.022" v="387" actId="478"/>
          <ac:spMkLst>
            <pc:docMk/>
            <pc:sldMk cId="3697691616" sldId="260"/>
            <ac:spMk id="12" creationId="{DC6EAD81-841A-483E-9B44-512A1470E471}"/>
          </ac:spMkLst>
        </pc:spChg>
        <pc:spChg chg="del">
          <ac:chgData name="José Camilo de Oliveira Nagano" userId="4adaac66498d6f54" providerId="LiveId" clId="{74A72378-C982-4956-87D4-B6A2A7DBD1F5}" dt="2023-10-09T18:12:05.312" v="385" actId="478"/>
          <ac:spMkLst>
            <pc:docMk/>
            <pc:sldMk cId="3697691616" sldId="260"/>
            <ac:spMk id="13" creationId="{E10C0A43-6ED0-45F1-9DF9-5F2F32278B15}"/>
          </ac:spMkLst>
        </pc:spChg>
        <pc:spChg chg="del">
          <ac:chgData name="José Camilo de Oliveira Nagano" userId="4adaac66498d6f54" providerId="LiveId" clId="{74A72378-C982-4956-87D4-B6A2A7DBD1F5}" dt="2023-10-09T18:12:17.022" v="387" actId="478"/>
          <ac:spMkLst>
            <pc:docMk/>
            <pc:sldMk cId="3697691616" sldId="260"/>
            <ac:spMk id="14" creationId="{978028AA-13B5-4B26-947A-231084A75CD1}"/>
          </ac:spMkLst>
        </pc:spChg>
        <pc:spChg chg="del mod">
          <ac:chgData name="José Camilo de Oliveira Nagano" userId="4adaac66498d6f54" providerId="LiveId" clId="{74A72378-C982-4956-87D4-B6A2A7DBD1F5}" dt="2023-10-09T18:11:45.735" v="378" actId="478"/>
          <ac:spMkLst>
            <pc:docMk/>
            <pc:sldMk cId="3697691616" sldId="260"/>
            <ac:spMk id="15" creationId="{65657426-6073-47AB-BB7D-5ED2CAFD6BF2}"/>
          </ac:spMkLst>
        </pc:spChg>
        <pc:spChg chg="mod">
          <ac:chgData name="José Camilo de Oliveira Nagano" userId="4adaac66498d6f54" providerId="LiveId" clId="{74A72378-C982-4956-87D4-B6A2A7DBD1F5}" dt="2023-10-09T18:05:32.098" v="191" actId="1076"/>
          <ac:spMkLst>
            <pc:docMk/>
            <pc:sldMk cId="3697691616" sldId="260"/>
            <ac:spMk id="19" creationId="{9B6BE182-7444-49DA-B6FA-215DD68D50CA}"/>
          </ac:spMkLst>
        </pc:spChg>
        <pc:spChg chg="mod">
          <ac:chgData name="José Camilo de Oliveira Nagano" userId="4adaac66498d6f54" providerId="LiveId" clId="{74A72378-C982-4956-87D4-B6A2A7DBD1F5}" dt="2023-10-09T18:21:18.627" v="525" actId="20577"/>
          <ac:spMkLst>
            <pc:docMk/>
            <pc:sldMk cId="3697691616" sldId="260"/>
            <ac:spMk id="20" creationId="{B898379A-942F-47A5-80B4-B1C6F09FCB41}"/>
          </ac:spMkLst>
        </pc:spChg>
        <pc:spChg chg="add del mod">
          <ac:chgData name="José Camilo de Oliveira Nagano" userId="4adaac66498d6f54" providerId="LiveId" clId="{74A72378-C982-4956-87D4-B6A2A7DBD1F5}" dt="2023-10-09T18:11:45.735" v="378" actId="478"/>
          <ac:spMkLst>
            <pc:docMk/>
            <pc:sldMk cId="3697691616" sldId="260"/>
            <ac:spMk id="21" creationId="{CE1E0D0C-BC65-2435-5677-79BB18E1C650}"/>
          </ac:spMkLst>
        </pc:spChg>
        <pc:spChg chg="add del mod">
          <ac:chgData name="José Camilo de Oliveira Nagano" userId="4adaac66498d6f54" providerId="LiveId" clId="{74A72378-C982-4956-87D4-B6A2A7DBD1F5}" dt="2023-10-09T18:11:48.533" v="379" actId="478"/>
          <ac:spMkLst>
            <pc:docMk/>
            <pc:sldMk cId="3697691616" sldId="260"/>
            <ac:spMk id="23" creationId="{7C45EBF5-C3AF-37A7-67A7-F77BA93AA268}"/>
          </ac:spMkLst>
        </pc:spChg>
        <pc:spChg chg="add del mod">
          <ac:chgData name="José Camilo de Oliveira Nagano" userId="4adaac66498d6f54" providerId="LiveId" clId="{74A72378-C982-4956-87D4-B6A2A7DBD1F5}" dt="2023-10-09T18:11:52.900" v="381" actId="478"/>
          <ac:spMkLst>
            <pc:docMk/>
            <pc:sldMk cId="3697691616" sldId="260"/>
            <ac:spMk id="25" creationId="{724230B5-85E0-24BA-D9D8-DE90376D0D88}"/>
          </ac:spMkLst>
        </pc:spChg>
        <pc:spChg chg="add del mod">
          <ac:chgData name="José Camilo de Oliveira Nagano" userId="4adaac66498d6f54" providerId="LiveId" clId="{74A72378-C982-4956-87D4-B6A2A7DBD1F5}" dt="2023-10-09T18:11:57.708" v="384" actId="478"/>
          <ac:spMkLst>
            <pc:docMk/>
            <pc:sldMk cId="3697691616" sldId="260"/>
            <ac:spMk id="27" creationId="{A3C27147-BF2F-E59B-CA92-869EA53A3364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29" creationId="{9E4A0DEF-7110-8D85-A8E3-55842B99F066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40" creationId="{951938F1-31C0-239D-AEE8-719C9B1B49FF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42" creationId="{5897333D-0742-DB6E-CD68-2A51A302A9C8}"/>
          </ac:spMkLst>
        </pc:spChg>
        <pc:spChg chg="add del mod ord">
          <ac:chgData name="José Camilo de Oliveira Nagano" userId="4adaac66498d6f54" providerId="LiveId" clId="{74A72378-C982-4956-87D4-B6A2A7DBD1F5}" dt="2023-10-09T18:41:42.098" v="551" actId="1076"/>
          <ac:spMkLst>
            <pc:docMk/>
            <pc:sldMk cId="3697691616" sldId="260"/>
            <ac:spMk id="51" creationId="{3CBC84C2-2B48-4B15-A420-8B5F2BDE2398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55" creationId="{9EE406DF-0539-E546-1B14-14F92085C18D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61" creationId="{87925380-0454-4135-15D8-C23FE127DABD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64" creationId="{3A9F3CA4-8361-ABCE-7E6E-04CC0A893FCE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66" creationId="{04C63227-0DD0-D469-D656-26F14F401F19}"/>
          </ac:spMkLst>
        </pc:spChg>
        <pc:spChg chg="add del mod">
          <ac:chgData name="José Camilo de Oliveira Nagano" userId="4adaac66498d6f54" providerId="LiveId" clId="{74A72378-C982-4956-87D4-B6A2A7DBD1F5}" dt="2023-10-09T18:12:09.708" v="386" actId="478"/>
          <ac:spMkLst>
            <pc:docMk/>
            <pc:sldMk cId="3697691616" sldId="260"/>
            <ac:spMk id="68" creationId="{E812465F-2202-F5BE-4C2A-E75CADF59515}"/>
          </ac:spMkLst>
        </pc:spChg>
        <pc:spChg chg="add del mod">
          <ac:chgData name="José Camilo de Oliveira Nagano" userId="4adaac66498d6f54" providerId="LiveId" clId="{74A72378-C982-4956-87D4-B6A2A7DBD1F5}" dt="2023-10-09T18:12:20.385" v="388" actId="478"/>
          <ac:spMkLst>
            <pc:docMk/>
            <pc:sldMk cId="3697691616" sldId="260"/>
            <ac:spMk id="71" creationId="{9AB0B762-0772-B625-B6B6-64F46BFE9222}"/>
          </ac:spMkLst>
        </pc:spChg>
        <pc:spChg chg="add del mod">
          <ac:chgData name="José Camilo de Oliveira Nagano" userId="4adaac66498d6f54" providerId="LiveId" clId="{74A72378-C982-4956-87D4-B6A2A7DBD1F5}" dt="2023-10-09T18:12:20.385" v="388" actId="478"/>
          <ac:spMkLst>
            <pc:docMk/>
            <pc:sldMk cId="3697691616" sldId="260"/>
            <ac:spMk id="73" creationId="{F60F4513-55C0-119E-BA9D-5638843D38C8}"/>
          </ac:spMkLst>
        </pc:spChg>
        <pc:spChg chg="add del mod">
          <ac:chgData name="José Camilo de Oliveira Nagano" userId="4adaac66498d6f54" providerId="LiveId" clId="{74A72378-C982-4956-87D4-B6A2A7DBD1F5}" dt="2023-10-09T18:12:20.385" v="388" actId="478"/>
          <ac:spMkLst>
            <pc:docMk/>
            <pc:sldMk cId="3697691616" sldId="260"/>
            <ac:spMk id="75" creationId="{A24D1786-9449-5A29-E2E1-F76AE7972055}"/>
          </ac:spMkLst>
        </pc:spChg>
        <pc:spChg chg="add del mod">
          <ac:chgData name="José Camilo de Oliveira Nagano" userId="4adaac66498d6f54" providerId="LiveId" clId="{74A72378-C982-4956-87D4-B6A2A7DBD1F5}" dt="2023-10-09T18:12:20.385" v="388" actId="478"/>
          <ac:spMkLst>
            <pc:docMk/>
            <pc:sldMk cId="3697691616" sldId="260"/>
            <ac:spMk id="77" creationId="{9F6B68DD-D1EE-753E-8C81-B0C06FF7D510}"/>
          </ac:spMkLst>
        </pc:spChg>
        <pc:spChg chg="add del mod">
          <ac:chgData name="José Camilo de Oliveira Nagano" userId="4adaac66498d6f54" providerId="LiveId" clId="{74A72378-C982-4956-87D4-B6A2A7DBD1F5}" dt="2023-10-09T18:41:16.296" v="543" actId="478"/>
          <ac:spMkLst>
            <pc:docMk/>
            <pc:sldMk cId="3697691616" sldId="260"/>
            <ac:spMk id="86" creationId="{C1443FD3-9549-FC93-27D2-0F9F9C4A42B6}"/>
          </ac:spMkLst>
        </pc:spChg>
        <pc:spChg chg="add del mod">
          <ac:chgData name="José Camilo de Oliveira Nagano" userId="4adaac66498d6f54" providerId="LiveId" clId="{74A72378-C982-4956-87D4-B6A2A7DBD1F5}" dt="2023-10-09T18:41:40.688" v="549" actId="478"/>
          <ac:spMkLst>
            <pc:docMk/>
            <pc:sldMk cId="3697691616" sldId="260"/>
            <ac:spMk id="88" creationId="{A76F3BA1-9BC3-D3C4-9DC2-9C92F98ABBB2}"/>
          </ac:spMkLst>
        </pc:spChg>
        <pc:spChg chg="del mod">
          <ac:chgData name="José Camilo de Oliveira Nagano" userId="4adaac66498d6f54" providerId="LiveId" clId="{74A72378-C982-4956-87D4-B6A2A7DBD1F5}" dt="2023-10-09T18:11:45.735" v="378" actId="478"/>
          <ac:spMkLst>
            <pc:docMk/>
            <pc:sldMk cId="3697691616" sldId="260"/>
            <ac:spMk id="90" creationId="{79784603-2F8F-493A-894B-9ECFC35876FE}"/>
          </ac:spMkLst>
        </pc:spChg>
        <pc:grpChg chg="del">
          <ac:chgData name="José Camilo de Oliveira Nagano" userId="4adaac66498d6f54" providerId="LiveId" clId="{74A72378-C982-4956-87D4-B6A2A7DBD1F5}" dt="2023-10-09T18:12:05.312" v="385" actId="478"/>
          <ac:grpSpMkLst>
            <pc:docMk/>
            <pc:sldMk cId="3697691616" sldId="260"/>
            <ac:grpSpMk id="2" creationId="{7ACC6B18-DB03-4AC5-B015-6374FF16D1E5}"/>
          </ac:grpSpMkLst>
        </pc:grpChg>
        <pc:grpChg chg="del">
          <ac:chgData name="José Camilo de Oliveira Nagano" userId="4adaac66498d6f54" providerId="LiveId" clId="{74A72378-C982-4956-87D4-B6A2A7DBD1F5}" dt="2023-10-09T18:12:05.312" v="385" actId="478"/>
          <ac:grpSpMkLst>
            <pc:docMk/>
            <pc:sldMk cId="3697691616" sldId="260"/>
            <ac:grpSpMk id="30" creationId="{E2935599-B9F0-4312-864E-F6E3EF1AAC8E}"/>
          </ac:grpSpMkLst>
        </pc:grpChg>
        <pc:grpChg chg="del">
          <ac:chgData name="José Camilo de Oliveira Nagano" userId="4adaac66498d6f54" providerId="LiveId" clId="{74A72378-C982-4956-87D4-B6A2A7DBD1F5}" dt="2023-10-09T18:12:05.312" v="385" actId="478"/>
          <ac:grpSpMkLst>
            <pc:docMk/>
            <pc:sldMk cId="3697691616" sldId="260"/>
            <ac:grpSpMk id="33" creationId="{5E2C35B1-F420-4244-8B67-EA845C8CAF53}"/>
          </ac:grpSpMkLst>
        </pc:grpChg>
        <pc:grpChg chg="del">
          <ac:chgData name="José Camilo de Oliveira Nagano" userId="4adaac66498d6f54" providerId="LiveId" clId="{74A72378-C982-4956-87D4-B6A2A7DBD1F5}" dt="2023-10-09T18:12:05.312" v="385" actId="478"/>
          <ac:grpSpMkLst>
            <pc:docMk/>
            <pc:sldMk cId="3697691616" sldId="260"/>
            <ac:grpSpMk id="36" creationId="{645F4DD1-5663-4019-891C-8821ED8ACA9F}"/>
          </ac:grpSpMkLst>
        </pc:grpChg>
        <pc:grpChg chg="del">
          <ac:chgData name="José Camilo de Oliveira Nagano" userId="4adaac66498d6f54" providerId="LiveId" clId="{74A72378-C982-4956-87D4-B6A2A7DBD1F5}" dt="2023-10-09T18:11:54.948" v="382" actId="478"/>
          <ac:grpSpMkLst>
            <pc:docMk/>
            <pc:sldMk cId="3697691616" sldId="260"/>
            <ac:grpSpMk id="47" creationId="{95074261-BBC0-4AF3-AF09-C64386DBB2CF}"/>
          </ac:grpSpMkLst>
        </pc:grpChg>
        <pc:graphicFrameChg chg="add mod">
          <ac:chgData name="José Camilo de Oliveira Nagano" userId="4adaac66498d6f54" providerId="LiveId" clId="{74A72378-C982-4956-87D4-B6A2A7DBD1F5}" dt="2023-10-09T18:16:24.824" v="397"/>
          <ac:graphicFrameMkLst>
            <pc:docMk/>
            <pc:sldMk cId="3697691616" sldId="260"/>
            <ac:graphicFrameMk id="78" creationId="{79B6E27F-FC27-C56B-1CC4-488CB5AC2F9F}"/>
          </ac:graphicFrameMkLst>
        </pc:graphicFrameChg>
        <pc:graphicFrameChg chg="add del mod">
          <ac:chgData name="José Camilo de Oliveira Nagano" userId="4adaac66498d6f54" providerId="LiveId" clId="{74A72378-C982-4956-87D4-B6A2A7DBD1F5}" dt="2023-10-09T18:17:23.634" v="403" actId="478"/>
          <ac:graphicFrameMkLst>
            <pc:docMk/>
            <pc:sldMk cId="3697691616" sldId="260"/>
            <ac:graphicFrameMk id="79" creationId="{79B6E27F-FC27-C56B-1CC4-488CB5AC2F9F}"/>
          </ac:graphicFrameMkLst>
        </pc:graphicFrameChg>
        <pc:graphicFrameChg chg="add del mod">
          <ac:chgData name="José Camilo de Oliveira Nagano" userId="4adaac66498d6f54" providerId="LiveId" clId="{74A72378-C982-4956-87D4-B6A2A7DBD1F5}" dt="2023-10-09T18:38:23.626" v="533"/>
          <ac:graphicFrameMkLst>
            <pc:docMk/>
            <pc:sldMk cId="3697691616" sldId="260"/>
            <ac:graphicFrameMk id="82" creationId="{8040487C-BD0B-13C6-B149-77CC06BBEA76}"/>
          </ac:graphicFrameMkLst>
        </pc:graphicFrameChg>
        <pc:graphicFrameChg chg="add del mod">
          <ac:chgData name="José Camilo de Oliveira Nagano" userId="4adaac66498d6f54" providerId="LiveId" clId="{74A72378-C982-4956-87D4-B6A2A7DBD1F5}" dt="2023-10-09T19:01:43.609" v="565"/>
          <ac:graphicFrameMkLst>
            <pc:docMk/>
            <pc:sldMk cId="3697691616" sldId="260"/>
            <ac:graphicFrameMk id="91" creationId="{44F579AC-D349-F44A-4621-4F13916941C2}"/>
          </ac:graphicFrameMkLst>
        </pc:graphicFrameChg>
        <pc:picChg chg="del">
          <ac:chgData name="José Camilo de Oliveira Nagano" userId="4adaac66498d6f54" providerId="LiveId" clId="{74A72378-C982-4956-87D4-B6A2A7DBD1F5}" dt="2023-10-09T18:11:51.664" v="380" actId="478"/>
          <ac:picMkLst>
            <pc:docMk/>
            <pc:sldMk cId="3697691616" sldId="260"/>
            <ac:picMk id="46" creationId="{09833D49-61B1-40F0-A9D1-6D1D4B8701A1}"/>
          </ac:picMkLst>
        </pc:picChg>
        <pc:picChg chg="add del">
          <ac:chgData name="José Camilo de Oliveira Nagano" userId="4adaac66498d6f54" providerId="LiveId" clId="{74A72378-C982-4956-87D4-B6A2A7DBD1F5}" dt="2023-10-09T18:41:40.688" v="549" actId="478"/>
          <ac:picMkLst>
            <pc:docMk/>
            <pc:sldMk cId="3697691616" sldId="260"/>
            <ac:picMk id="48" creationId="{51DAB4F3-6A41-481C-8A3E-932EDFC9FEDE}"/>
          </ac:picMkLst>
        </pc:picChg>
        <pc:picChg chg="del">
          <ac:chgData name="José Camilo de Oliveira Nagano" userId="4adaac66498d6f54" providerId="LiveId" clId="{74A72378-C982-4956-87D4-B6A2A7DBD1F5}" dt="2023-10-09T18:11:56.530" v="383" actId="478"/>
          <ac:picMkLst>
            <pc:docMk/>
            <pc:sldMk cId="3697691616" sldId="260"/>
            <ac:picMk id="49" creationId="{A17A8866-025F-45F8-9C1A-8DF0ACE8F3F7}"/>
          </ac:picMkLst>
        </pc:picChg>
        <pc:picChg chg="del">
          <ac:chgData name="José Camilo de Oliveira Nagano" userId="4adaac66498d6f54" providerId="LiveId" clId="{74A72378-C982-4956-87D4-B6A2A7DBD1F5}" dt="2023-10-09T18:12:05.312" v="385" actId="478"/>
          <ac:picMkLst>
            <pc:docMk/>
            <pc:sldMk cId="3697691616" sldId="260"/>
            <ac:picMk id="53" creationId="{560A3C83-28A8-4054-B787-033808650715}"/>
          </ac:picMkLst>
        </pc:picChg>
        <pc:picChg chg="del">
          <ac:chgData name="José Camilo de Oliveira Nagano" userId="4adaac66498d6f54" providerId="LiveId" clId="{74A72378-C982-4956-87D4-B6A2A7DBD1F5}" dt="2023-10-09T18:12:05.312" v="385" actId="478"/>
          <ac:picMkLst>
            <pc:docMk/>
            <pc:sldMk cId="3697691616" sldId="260"/>
            <ac:picMk id="56" creationId="{5CABC6B7-0A04-4890-B978-4D4F54B3CDC3}"/>
          </ac:picMkLst>
        </pc:picChg>
        <pc:picChg chg="del">
          <ac:chgData name="José Camilo de Oliveira Nagano" userId="4adaac66498d6f54" providerId="LiveId" clId="{74A72378-C982-4956-87D4-B6A2A7DBD1F5}" dt="2023-10-09T18:12:05.312" v="385" actId="478"/>
          <ac:picMkLst>
            <pc:docMk/>
            <pc:sldMk cId="3697691616" sldId="260"/>
            <ac:picMk id="60" creationId="{8C1A4036-A328-4600-8C42-B65922A2C149}"/>
          </ac:picMkLst>
        </pc:picChg>
        <pc:picChg chg="add mod">
          <ac:chgData name="José Camilo de Oliveira Nagano" userId="4adaac66498d6f54" providerId="LiveId" clId="{74A72378-C982-4956-87D4-B6A2A7DBD1F5}" dt="2023-10-09T20:28:19.094" v="1781" actId="1076"/>
          <ac:picMkLst>
            <pc:docMk/>
            <pc:sldMk cId="3697691616" sldId="260"/>
            <ac:picMk id="80" creationId="{E6E04606-E6BF-326C-F0E2-0990A0B0A6ED}"/>
          </ac:picMkLst>
        </pc:picChg>
        <pc:picChg chg="add del mod">
          <ac:chgData name="José Camilo de Oliveira Nagano" userId="4adaac66498d6f54" providerId="LiveId" clId="{74A72378-C982-4956-87D4-B6A2A7DBD1F5}" dt="2023-10-09T18:35:59.439" v="531" actId="478"/>
          <ac:picMkLst>
            <pc:docMk/>
            <pc:sldMk cId="3697691616" sldId="260"/>
            <ac:picMk id="81" creationId="{214FD234-836B-580F-60D5-6771DFB20871}"/>
          </ac:picMkLst>
        </pc:picChg>
        <pc:picChg chg="add del mod">
          <ac:chgData name="José Camilo de Oliveira Nagano" userId="4adaac66498d6f54" providerId="LiveId" clId="{74A72378-C982-4956-87D4-B6A2A7DBD1F5}" dt="2023-10-09T18:38:52.997" v="536" actId="478"/>
          <ac:picMkLst>
            <pc:docMk/>
            <pc:sldMk cId="3697691616" sldId="260"/>
            <ac:picMk id="83" creationId="{451D033C-04F4-33B3-8F55-8B9AC851600C}"/>
          </ac:picMkLst>
        </pc:picChg>
        <pc:picChg chg="add del mod">
          <ac:chgData name="José Camilo de Oliveira Nagano" userId="4adaac66498d6f54" providerId="LiveId" clId="{74A72378-C982-4956-87D4-B6A2A7DBD1F5}" dt="2023-10-09T19:01:24.376" v="562" actId="478"/>
          <ac:picMkLst>
            <pc:docMk/>
            <pc:sldMk cId="3697691616" sldId="260"/>
            <ac:picMk id="84" creationId="{58DFFDE7-2C81-D260-30CD-DA02A8C930E2}"/>
          </ac:picMkLst>
        </pc:picChg>
        <pc:picChg chg="add del mod">
          <ac:chgData name="José Camilo de Oliveira Nagano" userId="4adaac66498d6f54" providerId="LiveId" clId="{74A72378-C982-4956-87D4-B6A2A7DBD1F5}" dt="2023-10-09T19:13:07.084" v="571" actId="478"/>
          <ac:picMkLst>
            <pc:docMk/>
            <pc:sldMk cId="3697691616" sldId="260"/>
            <ac:picMk id="89" creationId="{6601EE74-B512-DC51-1B5A-B94ECA49EE3F}"/>
          </ac:picMkLst>
        </pc:picChg>
        <pc:picChg chg="add del mod">
          <ac:chgData name="José Camilo de Oliveira Nagano" userId="4adaac66498d6f54" providerId="LiveId" clId="{74A72378-C982-4956-87D4-B6A2A7DBD1F5}" dt="2023-10-09T19:16:54.808" v="577" actId="478"/>
          <ac:picMkLst>
            <pc:docMk/>
            <pc:sldMk cId="3697691616" sldId="260"/>
            <ac:picMk id="92" creationId="{1C1DAF82-BA5A-975F-2E3F-EC9347A84168}"/>
          </ac:picMkLst>
        </pc:picChg>
        <pc:picChg chg="add mod">
          <ac:chgData name="José Camilo de Oliveira Nagano" userId="4adaac66498d6f54" providerId="LiveId" clId="{74A72378-C982-4956-87D4-B6A2A7DBD1F5}" dt="2023-10-09T19:13:30.062" v="576" actId="1076"/>
          <ac:picMkLst>
            <pc:docMk/>
            <pc:sldMk cId="3697691616" sldId="260"/>
            <ac:picMk id="93" creationId="{27B6EBF0-DFB5-EB02-5BAB-AFF1E782C516}"/>
          </ac:picMkLst>
        </pc:picChg>
        <pc:picChg chg="add mod">
          <ac:chgData name="José Camilo de Oliveira Nagano" userId="4adaac66498d6f54" providerId="LiveId" clId="{74A72378-C982-4956-87D4-B6A2A7DBD1F5}" dt="2023-10-09T19:17:11.746" v="581" actId="14100"/>
          <ac:picMkLst>
            <pc:docMk/>
            <pc:sldMk cId="3697691616" sldId="260"/>
            <ac:picMk id="94" creationId="{319B6B17-BD81-57AE-F59F-D00315D49BC1}"/>
          </ac:picMkLst>
        </pc:picChg>
        <pc:cxnChg chg="del mod">
          <ac:chgData name="José Camilo de Oliveira Nagano" userId="4adaac66498d6f54" providerId="LiveId" clId="{74A72378-C982-4956-87D4-B6A2A7DBD1F5}" dt="2023-10-09T18:11:45.735" v="378" actId="478"/>
          <ac:cxnSpMkLst>
            <pc:docMk/>
            <pc:sldMk cId="3697691616" sldId="260"/>
            <ac:cxnSpMk id="54" creationId="{CC6D3F76-4C60-4559-AE48-60D6FBDC4B83}"/>
          </ac:cxnSpMkLst>
        </pc:cxnChg>
        <pc:cxnChg chg="del mod">
          <ac:chgData name="José Camilo de Oliveira Nagano" userId="4adaac66498d6f54" providerId="LiveId" clId="{74A72378-C982-4956-87D4-B6A2A7DBD1F5}" dt="2023-10-09T18:11:45.735" v="378" actId="478"/>
          <ac:cxnSpMkLst>
            <pc:docMk/>
            <pc:sldMk cId="3697691616" sldId="260"/>
            <ac:cxnSpMk id="57" creationId="{3CA93ACF-485A-4938-9815-8D5DFE3128D2}"/>
          </ac:cxnSpMkLst>
        </pc:cxnChg>
        <pc:cxnChg chg="del mod">
          <ac:chgData name="José Camilo de Oliveira Nagano" userId="4adaac66498d6f54" providerId="LiveId" clId="{74A72378-C982-4956-87D4-B6A2A7DBD1F5}" dt="2023-10-09T18:11:45.735" v="378" actId="478"/>
          <ac:cxnSpMkLst>
            <pc:docMk/>
            <pc:sldMk cId="3697691616" sldId="260"/>
            <ac:cxnSpMk id="58" creationId="{48070A33-7382-44AE-AC77-685B09986FA1}"/>
          </ac:cxnSpMkLst>
        </pc:cxnChg>
        <pc:cxnChg chg="del mod">
          <ac:chgData name="José Camilo de Oliveira Nagano" userId="4adaac66498d6f54" providerId="LiveId" clId="{74A72378-C982-4956-87D4-B6A2A7DBD1F5}" dt="2023-10-09T18:11:41.189" v="377" actId="478"/>
          <ac:cxnSpMkLst>
            <pc:docMk/>
            <pc:sldMk cId="3697691616" sldId="260"/>
            <ac:cxnSpMk id="62" creationId="{9A6C85E8-3D95-45FE-A577-C08E6E920D70}"/>
          </ac:cxnSpMkLst>
        </pc:cxnChg>
        <pc:cxnChg chg="del mod">
          <ac:chgData name="José Camilo de Oliveira Nagano" userId="4adaac66498d6f54" providerId="LiveId" clId="{74A72378-C982-4956-87D4-B6A2A7DBD1F5}" dt="2023-10-09T18:11:45.735" v="378" actId="478"/>
          <ac:cxnSpMkLst>
            <pc:docMk/>
            <pc:sldMk cId="3697691616" sldId="260"/>
            <ac:cxnSpMk id="70" creationId="{F1BB5F7E-073B-4BF0-8FA1-F724BA8DB3D0}"/>
          </ac:cxnSpMkLst>
        </pc:cxnChg>
      </pc:sldChg>
      <pc:sldChg chg="addSp delSp modSp del mod ord">
        <pc:chgData name="José Camilo de Oliveira Nagano" userId="4adaac66498d6f54" providerId="LiveId" clId="{74A72378-C982-4956-87D4-B6A2A7DBD1F5}" dt="2023-10-09T19:40:04.693" v="800" actId="47"/>
        <pc:sldMkLst>
          <pc:docMk/>
          <pc:sldMk cId="3340796283" sldId="261"/>
        </pc:sldMkLst>
        <pc:spChg chg="add del">
          <ac:chgData name="José Camilo de Oliveira Nagano" userId="4adaac66498d6f54" providerId="LiveId" clId="{74A72378-C982-4956-87D4-B6A2A7DBD1F5}" dt="2023-10-09T19:26:58.108" v="648" actId="478"/>
          <ac:spMkLst>
            <pc:docMk/>
            <pc:sldMk cId="3340796283" sldId="261"/>
            <ac:spMk id="4" creationId="{6F1B296F-AA3C-49C5-A7FD-020BBA8074F5}"/>
          </ac:spMkLst>
        </pc:spChg>
        <pc:spChg chg="mod">
          <ac:chgData name="José Camilo de Oliveira Nagano" userId="4adaac66498d6f54" providerId="LiveId" clId="{74A72378-C982-4956-87D4-B6A2A7DBD1F5}" dt="2023-10-09T19:39:31.354" v="785" actId="14100"/>
          <ac:spMkLst>
            <pc:docMk/>
            <pc:sldMk cId="3340796283" sldId="261"/>
            <ac:spMk id="8" creationId="{A36087DB-FF15-448E-ACA3-0466788AFD27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15" creationId="{7AFE01DB-3E02-4464-8E1B-E6586C22A611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24" creationId="{BCEEAC69-6650-4332-B226-03DCBCC2ABD3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25" creationId="{6481C18F-F6FB-440A-BE2F-F7F941E48C5C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26" creationId="{E1C82F28-48F5-42C6-BF72-935B3AC4E193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27" creationId="{90CD8133-923E-4CC8-A17C-17D0B8AAFC0B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28" creationId="{F3C60EEB-84ED-4B94-BD10-4E752EC3E31D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29" creationId="{015A3338-2705-47BE-865E-BDD18C0DB8EB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30" creationId="{817E2D74-0B55-43E5-AB7B-B5B10CCB5D14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31" creationId="{3B7C196F-4D61-4444-B100-DD89B471CDE0}"/>
          </ac:spMkLst>
        </pc:spChg>
        <pc:spChg chg="del">
          <ac:chgData name="José Camilo de Oliveira Nagano" userId="4adaac66498d6f54" providerId="LiveId" clId="{74A72378-C982-4956-87D4-B6A2A7DBD1F5}" dt="2023-10-09T19:21:02.176" v="584" actId="478"/>
          <ac:spMkLst>
            <pc:docMk/>
            <pc:sldMk cId="3340796283" sldId="261"/>
            <ac:spMk id="32" creationId="{F40DA19F-D46D-4462-B974-D18FB01C85FE}"/>
          </ac:spMkLst>
        </pc:spChg>
        <pc:graphicFrameChg chg="del">
          <ac:chgData name="José Camilo de Oliveira Nagano" userId="4adaac66498d6f54" providerId="LiveId" clId="{74A72378-C982-4956-87D4-B6A2A7DBD1F5}" dt="2023-10-09T19:21:07.350" v="585" actId="478"/>
          <ac:graphicFrameMkLst>
            <pc:docMk/>
            <pc:sldMk cId="3340796283" sldId="261"/>
            <ac:graphicFrameMk id="14" creationId="{2E280A34-4B36-4F7F-A9B3-3D139F10E3F2}"/>
          </ac:graphicFrameMkLst>
        </pc:graphicFrameChg>
        <pc:graphicFrameChg chg="del">
          <ac:chgData name="José Camilo de Oliveira Nagano" userId="4adaac66498d6f54" providerId="LiveId" clId="{74A72378-C982-4956-87D4-B6A2A7DBD1F5}" dt="2023-10-09T19:21:07.350" v="585" actId="478"/>
          <ac:graphicFrameMkLst>
            <pc:docMk/>
            <pc:sldMk cId="3340796283" sldId="261"/>
            <ac:graphicFrameMk id="16" creationId="{25D16D4D-7FFE-4B6D-9DF1-9256D3CB650C}"/>
          </ac:graphicFrameMkLst>
        </pc:graphicFrameChg>
        <pc:graphicFrameChg chg="del">
          <ac:chgData name="José Camilo de Oliveira Nagano" userId="4adaac66498d6f54" providerId="LiveId" clId="{74A72378-C982-4956-87D4-B6A2A7DBD1F5}" dt="2023-10-09T19:21:07.350" v="585" actId="478"/>
          <ac:graphicFrameMkLst>
            <pc:docMk/>
            <pc:sldMk cId="3340796283" sldId="261"/>
            <ac:graphicFrameMk id="18" creationId="{D9564758-0CAF-4BB1-82E0-715E2BDC6B96}"/>
          </ac:graphicFrameMkLst>
        </pc:graphicFrameChg>
        <pc:graphicFrameChg chg="del">
          <ac:chgData name="José Camilo de Oliveira Nagano" userId="4adaac66498d6f54" providerId="LiveId" clId="{74A72378-C982-4956-87D4-B6A2A7DBD1F5}" dt="2023-10-09T19:21:07.350" v="585" actId="478"/>
          <ac:graphicFrameMkLst>
            <pc:docMk/>
            <pc:sldMk cId="3340796283" sldId="261"/>
            <ac:graphicFrameMk id="20" creationId="{A155F3D4-D6D7-4353-9D1B-6B8456757A5A}"/>
          </ac:graphicFrameMkLst>
        </pc:graphicFrameChg>
        <pc:graphicFrameChg chg="del">
          <ac:chgData name="José Camilo de Oliveira Nagano" userId="4adaac66498d6f54" providerId="LiveId" clId="{74A72378-C982-4956-87D4-B6A2A7DBD1F5}" dt="2023-10-09T19:21:07.350" v="585" actId="478"/>
          <ac:graphicFrameMkLst>
            <pc:docMk/>
            <pc:sldMk cId="3340796283" sldId="261"/>
            <ac:graphicFrameMk id="22" creationId="{7C2B1B69-3491-4723-B7A7-BB86FEFB7B5A}"/>
          </ac:graphicFrameMkLst>
        </pc:graphicFrameChg>
        <pc:graphicFrameChg chg="del">
          <ac:chgData name="José Camilo de Oliveira Nagano" userId="4adaac66498d6f54" providerId="LiveId" clId="{74A72378-C982-4956-87D4-B6A2A7DBD1F5}" dt="2023-10-09T19:22:33.555" v="634" actId="478"/>
          <ac:graphicFrameMkLst>
            <pc:docMk/>
            <pc:sldMk cId="3340796283" sldId="261"/>
            <ac:graphicFrameMk id="44" creationId="{00242C87-A806-44E9-B233-9CE7A7B37C36}"/>
          </ac:graphicFrameMkLst>
        </pc:graphicFrameChg>
      </pc:sldChg>
      <pc:sldChg chg="del">
        <pc:chgData name="José Camilo de Oliveira Nagano" userId="4adaac66498d6f54" providerId="LiveId" clId="{74A72378-C982-4956-87D4-B6A2A7DBD1F5}" dt="2023-10-09T19:37:58.288" v="757" actId="2696"/>
        <pc:sldMkLst>
          <pc:docMk/>
          <pc:sldMk cId="1755836296" sldId="262"/>
        </pc:sldMkLst>
      </pc:sldChg>
      <pc:sldChg chg="del">
        <pc:chgData name="José Camilo de Oliveira Nagano" userId="4adaac66498d6f54" providerId="LiveId" clId="{74A72378-C982-4956-87D4-B6A2A7DBD1F5}" dt="2023-10-09T21:07:39.128" v="2327" actId="2696"/>
        <pc:sldMkLst>
          <pc:docMk/>
          <pc:sldMk cId="1299719508" sldId="263"/>
        </pc:sldMkLst>
      </pc:sldChg>
      <pc:sldChg chg="del">
        <pc:chgData name="José Camilo de Oliveira Nagano" userId="4adaac66498d6f54" providerId="LiveId" clId="{74A72378-C982-4956-87D4-B6A2A7DBD1F5}" dt="2023-10-09T21:07:44.093" v="2328" actId="2696"/>
        <pc:sldMkLst>
          <pc:docMk/>
          <pc:sldMk cId="2086701177" sldId="264"/>
        </pc:sldMkLst>
      </pc:sldChg>
      <pc:sldChg chg="del">
        <pc:chgData name="José Camilo de Oliveira Nagano" userId="4adaac66498d6f54" providerId="LiveId" clId="{74A72378-C982-4956-87D4-B6A2A7DBD1F5}" dt="2023-10-09T21:07:57.405" v="2329" actId="2696"/>
        <pc:sldMkLst>
          <pc:docMk/>
          <pc:sldMk cId="3297823726" sldId="265"/>
        </pc:sldMkLst>
      </pc:sldChg>
      <pc:sldChg chg="del">
        <pc:chgData name="José Camilo de Oliveira Nagano" userId="4adaac66498d6f54" providerId="LiveId" clId="{74A72378-C982-4956-87D4-B6A2A7DBD1F5}" dt="2023-10-09T19:38:17.456" v="758" actId="2696"/>
        <pc:sldMkLst>
          <pc:docMk/>
          <pc:sldMk cId="2903599816" sldId="266"/>
        </pc:sldMkLst>
      </pc:sldChg>
      <pc:sldChg chg="addSp delSp modSp mod ord modAnim">
        <pc:chgData name="José Camilo de Oliveira Nagano" userId="4adaac66498d6f54" providerId="LiveId" clId="{74A72378-C982-4956-87D4-B6A2A7DBD1F5}" dt="2023-10-09T21:04:31.145" v="2323" actId="1036"/>
        <pc:sldMkLst>
          <pc:docMk/>
          <pc:sldMk cId="1110891383" sldId="271"/>
        </pc:sldMkLst>
        <pc:spChg chg="mod">
          <ac:chgData name="José Camilo de Oliveira Nagano" userId="4adaac66498d6f54" providerId="LiveId" clId="{74A72378-C982-4956-87D4-B6A2A7DBD1F5}" dt="2023-10-09T21:04:12.187" v="2289" actId="404"/>
          <ac:spMkLst>
            <pc:docMk/>
            <pc:sldMk cId="1110891383" sldId="271"/>
            <ac:spMk id="3" creationId="{589FBC09-5A84-45A9-B63B-5DEAA4BE7605}"/>
          </ac:spMkLst>
        </pc:spChg>
        <pc:spChg chg="del">
          <ac:chgData name="José Camilo de Oliveira Nagano" userId="4adaac66498d6f54" providerId="LiveId" clId="{74A72378-C982-4956-87D4-B6A2A7DBD1F5}" dt="2023-10-09T21:00:51.012" v="2232" actId="478"/>
          <ac:spMkLst>
            <pc:docMk/>
            <pc:sldMk cId="1110891383" sldId="271"/>
            <ac:spMk id="4" creationId="{199A93DB-B3B6-47AF-84B6-0AE60CEEF594}"/>
          </ac:spMkLst>
        </pc:spChg>
        <pc:spChg chg="add del mod">
          <ac:chgData name="José Camilo de Oliveira Nagano" userId="4adaac66498d6f54" providerId="LiveId" clId="{74A72378-C982-4956-87D4-B6A2A7DBD1F5}" dt="2023-10-09T21:01:00.770" v="2233" actId="478"/>
          <ac:spMkLst>
            <pc:docMk/>
            <pc:sldMk cId="1110891383" sldId="271"/>
            <ac:spMk id="6" creationId="{C7FFEC17-41AC-2A5C-A859-36E5F907DC3A}"/>
          </ac:spMkLst>
        </pc:spChg>
        <pc:spChg chg="add del mod">
          <ac:chgData name="José Camilo de Oliveira Nagano" userId="4adaac66498d6f54" providerId="LiveId" clId="{74A72378-C982-4956-87D4-B6A2A7DBD1F5}" dt="2023-10-09T21:01:00.770" v="2233" actId="478"/>
          <ac:spMkLst>
            <pc:docMk/>
            <pc:sldMk cId="1110891383" sldId="271"/>
            <ac:spMk id="8" creationId="{01ADEF37-9954-9412-B79C-6C85A755CC29}"/>
          </ac:spMkLst>
        </pc:spChg>
        <pc:spChg chg="del">
          <ac:chgData name="José Camilo de Oliveira Nagano" userId="4adaac66498d6f54" providerId="LiveId" clId="{74A72378-C982-4956-87D4-B6A2A7DBD1F5}" dt="2023-10-09T21:00:51.012" v="2232" actId="478"/>
          <ac:spMkLst>
            <pc:docMk/>
            <pc:sldMk cId="1110891383" sldId="271"/>
            <ac:spMk id="9" creationId="{741D6D94-B2BB-401E-AACC-F5CA79C890E0}"/>
          </ac:spMkLst>
        </pc:spChg>
        <pc:spChg chg="del">
          <ac:chgData name="José Camilo de Oliveira Nagano" userId="4adaac66498d6f54" providerId="LiveId" clId="{74A72378-C982-4956-87D4-B6A2A7DBD1F5}" dt="2023-10-09T21:00:51.012" v="2232" actId="478"/>
          <ac:spMkLst>
            <pc:docMk/>
            <pc:sldMk cId="1110891383" sldId="271"/>
            <ac:spMk id="10" creationId="{446FF8FD-032B-4D36-A8A8-4808293CC3D6}"/>
          </ac:spMkLst>
        </pc:spChg>
        <pc:spChg chg="add del mod">
          <ac:chgData name="José Camilo de Oliveira Nagano" userId="4adaac66498d6f54" providerId="LiveId" clId="{74A72378-C982-4956-87D4-B6A2A7DBD1F5}" dt="2023-10-09T21:01:00.770" v="2233" actId="478"/>
          <ac:spMkLst>
            <pc:docMk/>
            <pc:sldMk cId="1110891383" sldId="271"/>
            <ac:spMk id="13" creationId="{107DCAB8-CF1E-28BA-92D2-3A156A8ED745}"/>
          </ac:spMkLst>
        </pc:spChg>
        <pc:spChg chg="add del mod">
          <ac:chgData name="José Camilo de Oliveira Nagano" userId="4adaac66498d6f54" providerId="LiveId" clId="{74A72378-C982-4956-87D4-B6A2A7DBD1F5}" dt="2023-10-09T21:01:00.770" v="2233" actId="478"/>
          <ac:spMkLst>
            <pc:docMk/>
            <pc:sldMk cId="1110891383" sldId="271"/>
            <ac:spMk id="15" creationId="{9EEA7571-2F5F-2CE3-2C43-1EB514C8086D}"/>
          </ac:spMkLst>
        </pc:spChg>
        <pc:spChg chg="add del mod">
          <ac:chgData name="José Camilo de Oliveira Nagano" userId="4adaac66498d6f54" providerId="LiveId" clId="{74A72378-C982-4956-87D4-B6A2A7DBD1F5}" dt="2023-10-09T21:01:00.770" v="2233" actId="478"/>
          <ac:spMkLst>
            <pc:docMk/>
            <pc:sldMk cId="1110891383" sldId="271"/>
            <ac:spMk id="17" creationId="{E8F7F9C5-FEBE-1D59-70D9-67BE10359940}"/>
          </ac:spMkLst>
        </pc:spChg>
        <pc:spChg chg="add del mod">
          <ac:chgData name="José Camilo de Oliveira Nagano" userId="4adaac66498d6f54" providerId="LiveId" clId="{74A72378-C982-4956-87D4-B6A2A7DBD1F5}" dt="2023-10-09T21:01:00.770" v="2233" actId="478"/>
          <ac:spMkLst>
            <pc:docMk/>
            <pc:sldMk cId="1110891383" sldId="271"/>
            <ac:spMk id="19" creationId="{438BBC22-C2FF-E05D-62DC-83E582D71788}"/>
          </ac:spMkLst>
        </pc:spChg>
        <pc:spChg chg="add mod">
          <ac:chgData name="José Camilo de Oliveira Nagano" userId="4adaac66498d6f54" providerId="LiveId" clId="{74A72378-C982-4956-87D4-B6A2A7DBD1F5}" dt="2023-10-09T21:02:35.558" v="2259" actId="1076"/>
          <ac:spMkLst>
            <pc:docMk/>
            <pc:sldMk cId="1110891383" sldId="271"/>
            <ac:spMk id="23" creationId="{11437D64-1A9D-CF4E-0EC4-CE56897EB49C}"/>
          </ac:spMkLst>
        </pc:spChg>
        <pc:picChg chg="add mod">
          <ac:chgData name="José Camilo de Oliveira Nagano" userId="4adaac66498d6f54" providerId="LiveId" clId="{74A72378-C982-4956-87D4-B6A2A7DBD1F5}" dt="2023-10-09T21:04:21.003" v="2302" actId="1036"/>
          <ac:picMkLst>
            <pc:docMk/>
            <pc:sldMk cId="1110891383" sldId="271"/>
            <ac:picMk id="20" creationId="{A08B3634-256D-CB67-A8C5-4049D4B23AD7}"/>
          </ac:picMkLst>
        </pc:picChg>
        <pc:picChg chg="add mod">
          <ac:chgData name="José Camilo de Oliveira Nagano" userId="4adaac66498d6f54" providerId="LiveId" clId="{74A72378-C982-4956-87D4-B6A2A7DBD1F5}" dt="2023-10-09T21:04:31.145" v="2323" actId="1036"/>
          <ac:picMkLst>
            <pc:docMk/>
            <pc:sldMk cId="1110891383" sldId="271"/>
            <ac:picMk id="21" creationId="{56FB6F7D-BFE5-CDA4-1A06-840DF0ED443C}"/>
          </ac:picMkLst>
        </pc:picChg>
        <pc:picChg chg="add mod">
          <ac:chgData name="José Camilo de Oliveira Nagano" userId="4adaac66498d6f54" providerId="LiveId" clId="{74A72378-C982-4956-87D4-B6A2A7DBD1F5}" dt="2023-10-09T21:04:31.145" v="2323" actId="1036"/>
          <ac:picMkLst>
            <pc:docMk/>
            <pc:sldMk cId="1110891383" sldId="271"/>
            <ac:picMk id="22" creationId="{03B604D4-E2F4-AAAF-7B26-BEE8D20393D4}"/>
          </ac:picMkLst>
        </pc:picChg>
        <pc:picChg chg="del">
          <ac:chgData name="José Camilo de Oliveira Nagano" userId="4adaac66498d6f54" providerId="LiveId" clId="{74A72378-C982-4956-87D4-B6A2A7DBD1F5}" dt="2023-10-09T21:00:51.012" v="2232" actId="478"/>
          <ac:picMkLst>
            <pc:docMk/>
            <pc:sldMk cId="1110891383" sldId="271"/>
            <ac:picMk id="26" creationId="{AC795B1E-52EB-4FE3-A1E0-F33538255501}"/>
          </ac:picMkLst>
        </pc:picChg>
        <pc:picChg chg="del">
          <ac:chgData name="José Camilo de Oliveira Nagano" userId="4adaac66498d6f54" providerId="LiveId" clId="{74A72378-C982-4956-87D4-B6A2A7DBD1F5}" dt="2023-10-09T21:00:51.012" v="2232" actId="478"/>
          <ac:picMkLst>
            <pc:docMk/>
            <pc:sldMk cId="1110891383" sldId="271"/>
            <ac:picMk id="27" creationId="{6E924CF4-613B-4D10-84B4-60CDEB9D1E3E}"/>
          </ac:picMkLst>
        </pc:picChg>
        <pc:picChg chg="del">
          <ac:chgData name="José Camilo de Oliveira Nagano" userId="4adaac66498d6f54" providerId="LiveId" clId="{74A72378-C982-4956-87D4-B6A2A7DBD1F5}" dt="2023-10-09T21:00:51.012" v="2232" actId="478"/>
          <ac:picMkLst>
            <pc:docMk/>
            <pc:sldMk cId="1110891383" sldId="271"/>
            <ac:picMk id="28" creationId="{4A3F8A3D-A21F-48E8-9665-AC8C102CB76C}"/>
          </ac:picMkLst>
        </pc:picChg>
      </pc:sldChg>
      <pc:sldChg chg="del">
        <pc:chgData name="José Camilo de Oliveira Nagano" userId="4adaac66498d6f54" providerId="LiveId" clId="{74A72378-C982-4956-87D4-B6A2A7DBD1F5}" dt="2023-10-09T19:38:25.609" v="759" actId="2696"/>
        <pc:sldMkLst>
          <pc:docMk/>
          <pc:sldMk cId="618570312" sldId="272"/>
        </pc:sldMkLst>
      </pc:sldChg>
      <pc:sldChg chg="del">
        <pc:chgData name="José Camilo de Oliveira Nagano" userId="4adaac66498d6f54" providerId="LiveId" clId="{74A72378-C982-4956-87D4-B6A2A7DBD1F5}" dt="2023-10-09T21:08:01.245" v="2330" actId="2696"/>
        <pc:sldMkLst>
          <pc:docMk/>
          <pc:sldMk cId="71375660" sldId="273"/>
        </pc:sldMkLst>
      </pc:sldChg>
      <pc:sldChg chg="addSp delSp modSp mod">
        <pc:chgData name="José Camilo de Oliveira Nagano" userId="4adaac66498d6f54" providerId="LiveId" clId="{74A72378-C982-4956-87D4-B6A2A7DBD1F5}" dt="2023-10-10T13:35:46.389" v="3669" actId="1038"/>
        <pc:sldMkLst>
          <pc:docMk/>
          <pc:sldMk cId="3476954114" sldId="274"/>
        </pc:sldMkLst>
        <pc:spChg chg="add mod">
          <ac:chgData name="José Camilo de Oliveira Nagano" userId="4adaac66498d6f54" providerId="LiveId" clId="{74A72378-C982-4956-87D4-B6A2A7DBD1F5}" dt="2023-10-10T13:29:30.586" v="3472"/>
          <ac:spMkLst>
            <pc:docMk/>
            <pc:sldMk cId="3476954114" sldId="274"/>
            <ac:spMk id="2" creationId="{619CFF83-1318-2A96-00D1-B16496D21813}"/>
          </ac:spMkLst>
        </pc:spChg>
        <pc:spChg chg="add del mod">
          <ac:chgData name="José Camilo de Oliveira Nagano" userId="4adaac66498d6f54" providerId="LiveId" clId="{74A72378-C982-4956-87D4-B6A2A7DBD1F5}" dt="2023-10-10T13:33:04.295" v="3497" actId="1076"/>
          <ac:spMkLst>
            <pc:docMk/>
            <pc:sldMk cId="3476954114" sldId="274"/>
            <ac:spMk id="3" creationId="{C17F5BF1-88DB-42F2-98A6-4C7FBFC311C4}"/>
          </ac:spMkLst>
        </pc:spChg>
        <pc:spChg chg="mod">
          <ac:chgData name="José Camilo de Oliveira Nagano" userId="4adaac66498d6f54" providerId="LiveId" clId="{74A72378-C982-4956-87D4-B6A2A7DBD1F5}" dt="2023-10-09T19:29:56.611" v="684" actId="1036"/>
          <ac:spMkLst>
            <pc:docMk/>
            <pc:sldMk cId="3476954114" sldId="274"/>
            <ac:spMk id="4" creationId="{7E7E363B-55F5-4528-8A9D-A5D90055CD92}"/>
          </ac:spMkLst>
        </pc:spChg>
        <pc:spChg chg="mod">
          <ac:chgData name="José Camilo de Oliveira Nagano" userId="4adaac66498d6f54" providerId="LiveId" clId="{74A72378-C982-4956-87D4-B6A2A7DBD1F5}" dt="2023-10-09T19:31:00.865" v="721" actId="20577"/>
          <ac:spMkLst>
            <pc:docMk/>
            <pc:sldMk cId="3476954114" sldId="274"/>
            <ac:spMk id="5" creationId="{045FEE4F-333C-40EF-B46D-8D25C79C05D2}"/>
          </ac:spMkLst>
        </pc:spChg>
        <pc:spChg chg="del">
          <ac:chgData name="José Camilo de Oliveira Nagano" userId="4adaac66498d6f54" providerId="LiveId" clId="{74A72378-C982-4956-87D4-B6A2A7DBD1F5}" dt="2023-10-09T19:31:11.619" v="723" actId="478"/>
          <ac:spMkLst>
            <pc:docMk/>
            <pc:sldMk cId="3476954114" sldId="274"/>
            <ac:spMk id="6" creationId="{05F44DEB-FABF-4ADE-B7EB-29DFAFA3DFF6}"/>
          </ac:spMkLst>
        </pc:spChg>
        <pc:spChg chg="del">
          <ac:chgData name="José Camilo de Oliveira Nagano" userId="4adaac66498d6f54" providerId="LiveId" clId="{74A72378-C982-4956-87D4-B6A2A7DBD1F5}" dt="2023-10-09T19:29:46.844" v="675" actId="478"/>
          <ac:spMkLst>
            <pc:docMk/>
            <pc:sldMk cId="3476954114" sldId="274"/>
            <ac:spMk id="7" creationId="{CF795760-75DB-4415-BB10-2C6299BBF11C}"/>
          </ac:spMkLst>
        </pc:spChg>
        <pc:spChg chg="add del mod">
          <ac:chgData name="José Camilo de Oliveira Nagano" userId="4adaac66498d6f54" providerId="LiveId" clId="{74A72378-C982-4956-87D4-B6A2A7DBD1F5}" dt="2023-10-09T19:29:23.685" v="654" actId="478"/>
          <ac:spMkLst>
            <pc:docMk/>
            <pc:sldMk cId="3476954114" sldId="274"/>
            <ac:spMk id="8" creationId="{2C1B9E10-CDF2-0839-F11B-6600DED0323A}"/>
          </ac:spMkLst>
        </pc:spChg>
        <pc:spChg chg="mod">
          <ac:chgData name="José Camilo de Oliveira Nagano" userId="4adaac66498d6f54" providerId="LiveId" clId="{74A72378-C982-4956-87D4-B6A2A7DBD1F5}" dt="2023-10-10T13:27:13.923" v="3441"/>
          <ac:spMkLst>
            <pc:docMk/>
            <pc:sldMk cId="3476954114" sldId="274"/>
            <ac:spMk id="8" creationId="{91B3967F-EA8E-517E-2AC4-011CFFF91A68}"/>
          </ac:spMkLst>
        </pc:spChg>
        <pc:spChg chg="mod">
          <ac:chgData name="José Camilo de Oliveira Nagano" userId="4adaac66498d6f54" providerId="LiveId" clId="{74A72378-C982-4956-87D4-B6A2A7DBD1F5}" dt="2023-10-10T13:27:13.923" v="3441"/>
          <ac:spMkLst>
            <pc:docMk/>
            <pc:sldMk cId="3476954114" sldId="274"/>
            <ac:spMk id="9" creationId="{545CECC1-9B26-0CB7-684B-C4C0C27AEF60}"/>
          </ac:spMkLst>
        </pc:spChg>
        <pc:spChg chg="add del mod">
          <ac:chgData name="José Camilo de Oliveira Nagano" userId="4adaac66498d6f54" providerId="LiveId" clId="{74A72378-C982-4956-87D4-B6A2A7DBD1F5}" dt="2023-10-09T19:29:50.513" v="676" actId="478"/>
          <ac:spMkLst>
            <pc:docMk/>
            <pc:sldMk cId="3476954114" sldId="274"/>
            <ac:spMk id="10" creationId="{37B1169C-2369-DAF8-B3E5-EB02059C5398}"/>
          </ac:spMkLst>
        </pc:spChg>
        <pc:spChg chg="mod">
          <ac:chgData name="José Camilo de Oliveira Nagano" userId="4adaac66498d6f54" providerId="LiveId" clId="{74A72378-C982-4956-87D4-B6A2A7DBD1F5}" dt="2023-10-10T13:27:13.923" v="3441"/>
          <ac:spMkLst>
            <pc:docMk/>
            <pc:sldMk cId="3476954114" sldId="274"/>
            <ac:spMk id="10" creationId="{90DC4D2A-804A-1399-2752-EEECA4E719B1}"/>
          </ac:spMkLst>
        </pc:spChg>
        <pc:spChg chg="add del mod">
          <ac:chgData name="José Camilo de Oliveira Nagano" userId="4adaac66498d6f54" providerId="LiveId" clId="{74A72378-C982-4956-87D4-B6A2A7DBD1F5}" dt="2023-10-10T13:27:40.369" v="3464" actId="478"/>
          <ac:spMkLst>
            <pc:docMk/>
            <pc:sldMk cId="3476954114" sldId="274"/>
            <ac:spMk id="11" creationId="{04726453-6B32-0C3B-175D-3B3DB4AAA1B2}"/>
          </ac:spMkLst>
        </pc:spChg>
        <pc:spChg chg="add del mod">
          <ac:chgData name="José Camilo de Oliveira Nagano" userId="4adaac66498d6f54" providerId="LiveId" clId="{74A72378-C982-4956-87D4-B6A2A7DBD1F5}" dt="2023-10-09T19:31:23.289" v="726" actId="478"/>
          <ac:spMkLst>
            <pc:docMk/>
            <pc:sldMk cId="3476954114" sldId="274"/>
            <ac:spMk id="12" creationId="{FFB64A9E-C33B-D7D2-590D-EBA986AEEBBB}"/>
          </ac:spMkLst>
        </pc:spChg>
        <pc:spChg chg="mod">
          <ac:chgData name="José Camilo de Oliveira Nagano" userId="4adaac66498d6f54" providerId="LiveId" clId="{74A72378-C982-4956-87D4-B6A2A7DBD1F5}" dt="2023-10-10T13:27:38.524" v="3463"/>
          <ac:spMkLst>
            <pc:docMk/>
            <pc:sldMk cId="3476954114" sldId="274"/>
            <ac:spMk id="14" creationId="{82ED4406-5AD8-4773-16F1-6FF3C74BF6C0}"/>
          </ac:spMkLst>
        </pc:spChg>
        <pc:spChg chg="add del mod">
          <ac:chgData name="José Camilo de Oliveira Nagano" userId="4adaac66498d6f54" providerId="LiveId" clId="{74A72378-C982-4956-87D4-B6A2A7DBD1F5}" dt="2023-10-09T19:31:20.493" v="725" actId="478"/>
          <ac:spMkLst>
            <pc:docMk/>
            <pc:sldMk cId="3476954114" sldId="274"/>
            <ac:spMk id="14" creationId="{88D42EF9-859E-0CE5-5C74-62022C38CD7D}"/>
          </ac:spMkLst>
        </pc:spChg>
        <pc:spChg chg="mod">
          <ac:chgData name="José Camilo de Oliveira Nagano" userId="4adaac66498d6f54" providerId="LiveId" clId="{74A72378-C982-4956-87D4-B6A2A7DBD1F5}" dt="2023-10-10T13:27:38.524" v="3463"/>
          <ac:spMkLst>
            <pc:docMk/>
            <pc:sldMk cId="3476954114" sldId="274"/>
            <ac:spMk id="16" creationId="{1B5FE333-A8E8-F6AD-E855-8F1137A812AD}"/>
          </ac:spMkLst>
        </pc:spChg>
        <pc:spChg chg="mod">
          <ac:chgData name="José Camilo de Oliveira Nagano" userId="4adaac66498d6f54" providerId="LiveId" clId="{74A72378-C982-4956-87D4-B6A2A7DBD1F5}" dt="2023-10-10T13:27:38.524" v="3463"/>
          <ac:spMkLst>
            <pc:docMk/>
            <pc:sldMk cId="3476954114" sldId="274"/>
            <ac:spMk id="17" creationId="{B47FEC75-B5CD-2A28-0164-3C4B6B8BE362}"/>
          </ac:spMkLst>
        </pc:spChg>
        <pc:spChg chg="add mod">
          <ac:chgData name="José Camilo de Oliveira Nagano" userId="4adaac66498d6f54" providerId="LiveId" clId="{74A72378-C982-4956-87D4-B6A2A7DBD1F5}" dt="2023-10-10T13:32:04.085" v="3489" actId="1036"/>
          <ac:spMkLst>
            <pc:docMk/>
            <pc:sldMk cId="3476954114" sldId="274"/>
            <ac:spMk id="25" creationId="{421DB90F-1A06-6333-EC2B-227EC6C3805F}"/>
          </ac:spMkLst>
        </pc:spChg>
        <pc:spChg chg="add mod ord">
          <ac:chgData name="José Camilo de Oliveira Nagano" userId="4adaac66498d6f54" providerId="LiveId" clId="{74A72378-C982-4956-87D4-B6A2A7DBD1F5}" dt="2023-10-10T13:35:14.601" v="3664" actId="1582"/>
          <ac:spMkLst>
            <pc:docMk/>
            <pc:sldMk cId="3476954114" sldId="274"/>
            <ac:spMk id="26" creationId="{4550D535-CD9A-48B5-D532-919A3B9B6D3E}"/>
          </ac:spMkLst>
        </pc:spChg>
        <pc:spChg chg="add mod">
          <ac:chgData name="José Camilo de Oliveira Nagano" userId="4adaac66498d6f54" providerId="LiveId" clId="{74A72378-C982-4956-87D4-B6A2A7DBD1F5}" dt="2023-10-10T13:35:14.601" v="3664" actId="1582"/>
          <ac:spMkLst>
            <pc:docMk/>
            <pc:sldMk cId="3476954114" sldId="274"/>
            <ac:spMk id="27" creationId="{FE623DB9-5B68-24B3-4CBD-936E4C8C2BBD}"/>
          </ac:spMkLst>
        </pc:spChg>
        <pc:grpChg chg="add del mod">
          <ac:chgData name="José Camilo de Oliveira Nagano" userId="4adaac66498d6f54" providerId="LiveId" clId="{74A72378-C982-4956-87D4-B6A2A7DBD1F5}" dt="2023-10-10T13:27:36.875" v="3462" actId="478"/>
          <ac:grpSpMkLst>
            <pc:docMk/>
            <pc:sldMk cId="3476954114" sldId="274"/>
            <ac:grpSpMk id="6" creationId="{4CDEE795-3A1E-7D24-2437-ED3BE0424739}"/>
          </ac:grpSpMkLst>
        </pc:grpChg>
        <pc:grpChg chg="mod">
          <ac:chgData name="José Camilo de Oliveira Nagano" userId="4adaac66498d6f54" providerId="LiveId" clId="{74A72378-C982-4956-87D4-B6A2A7DBD1F5}" dt="2023-10-10T13:27:13.923" v="3441"/>
          <ac:grpSpMkLst>
            <pc:docMk/>
            <pc:sldMk cId="3476954114" sldId="274"/>
            <ac:grpSpMk id="7" creationId="{DC03C558-EA6E-72DA-E383-BD0FFF688ADC}"/>
          </ac:grpSpMkLst>
        </pc:grpChg>
        <pc:grpChg chg="add del mod">
          <ac:chgData name="José Camilo de Oliveira Nagano" userId="4adaac66498d6f54" providerId="LiveId" clId="{74A72378-C982-4956-87D4-B6A2A7DBD1F5}" dt="2023-10-10T13:27:40.369" v="3464" actId="478"/>
          <ac:grpSpMkLst>
            <pc:docMk/>
            <pc:sldMk cId="3476954114" sldId="274"/>
            <ac:grpSpMk id="12" creationId="{731EB558-8F4E-40AB-0E01-4BE7BC1F8BC0}"/>
          </ac:grpSpMkLst>
        </pc:grpChg>
        <pc:grpChg chg="mod">
          <ac:chgData name="José Camilo de Oliveira Nagano" userId="4adaac66498d6f54" providerId="LiveId" clId="{74A72378-C982-4956-87D4-B6A2A7DBD1F5}" dt="2023-10-10T13:27:38.524" v="3463"/>
          <ac:grpSpMkLst>
            <pc:docMk/>
            <pc:sldMk cId="3476954114" sldId="274"/>
            <ac:grpSpMk id="13" creationId="{46AAF622-53E2-E25A-1E2D-78C2A8A310EA}"/>
          </ac:grpSpMkLst>
        </pc:grpChg>
        <pc:grpChg chg="del">
          <ac:chgData name="José Camilo de Oliveira Nagano" userId="4adaac66498d6f54" providerId="LiveId" clId="{74A72378-C982-4956-87D4-B6A2A7DBD1F5}" dt="2023-10-09T19:31:07.507" v="722" actId="478"/>
          <ac:grpSpMkLst>
            <pc:docMk/>
            <pc:sldMk cId="3476954114" sldId="274"/>
            <ac:grpSpMk id="46" creationId="{4BB2D73A-DB1F-47D9-9BDA-D6F01A0EDC06}"/>
          </ac:grpSpMkLst>
        </pc:grpChg>
        <pc:picChg chg="add mod ord">
          <ac:chgData name="José Camilo de Oliveira Nagano" userId="4adaac66498d6f54" providerId="LiveId" clId="{74A72378-C982-4956-87D4-B6A2A7DBD1F5}" dt="2023-10-09T19:32:03.968" v="731" actId="167"/>
          <ac:picMkLst>
            <pc:docMk/>
            <pc:sldMk cId="3476954114" sldId="274"/>
            <ac:picMk id="15" creationId="{8FDD7D19-5F69-DAA3-BC87-35D9D362E9CD}"/>
          </ac:picMkLst>
        </pc:picChg>
        <pc:picChg chg="del">
          <ac:chgData name="José Camilo de Oliveira Nagano" userId="4adaac66498d6f54" providerId="LiveId" clId="{74A72378-C982-4956-87D4-B6A2A7DBD1F5}" dt="2023-10-09T19:29:01.082" v="651" actId="478"/>
          <ac:picMkLst>
            <pc:docMk/>
            <pc:sldMk cId="3476954114" sldId="274"/>
            <ac:picMk id="17" creationId="{F923CFB6-5709-405C-8762-B310D3F21953}"/>
          </ac:picMkLst>
        </pc:picChg>
        <pc:picChg chg="add del">
          <ac:chgData name="José Camilo de Oliveira Nagano" userId="4adaac66498d6f54" providerId="LiveId" clId="{74A72378-C982-4956-87D4-B6A2A7DBD1F5}" dt="2023-10-10T13:27:58.421" v="3466" actId="478"/>
          <ac:picMkLst>
            <pc:docMk/>
            <pc:sldMk cId="3476954114" sldId="274"/>
            <ac:picMk id="20" creationId="{4E8EBB3D-A7AA-501E-B2A3-BF32A8A0AF0C}"/>
          </ac:picMkLst>
        </pc:picChg>
        <pc:picChg chg="add del">
          <ac:chgData name="José Camilo de Oliveira Nagano" userId="4adaac66498d6f54" providerId="LiveId" clId="{74A72378-C982-4956-87D4-B6A2A7DBD1F5}" dt="2023-10-10T13:28:32.609" v="3468" actId="478"/>
          <ac:picMkLst>
            <pc:docMk/>
            <pc:sldMk cId="3476954114" sldId="274"/>
            <ac:picMk id="21" creationId="{5BFD0A1B-1220-D562-C4B3-AAE5BB4391B0}"/>
          </ac:picMkLst>
        </pc:picChg>
        <pc:picChg chg="add mod">
          <ac:chgData name="José Camilo de Oliveira Nagano" userId="4adaac66498d6f54" providerId="LiveId" clId="{74A72378-C982-4956-87D4-B6A2A7DBD1F5}" dt="2023-10-10T13:35:46.389" v="3669" actId="1038"/>
          <ac:picMkLst>
            <pc:docMk/>
            <pc:sldMk cId="3476954114" sldId="274"/>
            <ac:picMk id="22" creationId="{9EA22FB0-4673-95CF-0902-8C6FE78B6590}"/>
          </ac:picMkLst>
        </pc:picChg>
        <pc:picChg chg="add del">
          <ac:chgData name="José Camilo de Oliveira Nagano" userId="4adaac66498d6f54" providerId="LiveId" clId="{74A72378-C982-4956-87D4-B6A2A7DBD1F5}" dt="2023-10-10T13:30:11.145" v="3474" actId="478"/>
          <ac:picMkLst>
            <pc:docMk/>
            <pc:sldMk cId="3476954114" sldId="274"/>
            <ac:picMk id="23" creationId="{29954D06-ECFA-2E29-7925-DD61CB99EA2D}"/>
          </ac:picMkLst>
        </pc:picChg>
        <pc:picChg chg="add mod modCrop">
          <ac:chgData name="José Camilo de Oliveira Nagano" userId="4adaac66498d6f54" providerId="LiveId" clId="{74A72378-C982-4956-87D4-B6A2A7DBD1F5}" dt="2023-10-10T13:33:56.440" v="3601" actId="1035"/>
          <ac:picMkLst>
            <pc:docMk/>
            <pc:sldMk cId="3476954114" sldId="274"/>
            <ac:picMk id="24" creationId="{B6EC1DEC-EAEF-F9D5-B1D3-3E77DE025DA0}"/>
          </ac:picMkLst>
        </pc:picChg>
      </pc:sldChg>
      <pc:sldChg chg="mod modShow">
        <pc:chgData name="José Camilo de Oliveira Nagano" userId="4adaac66498d6f54" providerId="LiveId" clId="{74A72378-C982-4956-87D4-B6A2A7DBD1F5}" dt="2023-10-09T20:03:33.473" v="1737" actId="729"/>
        <pc:sldMkLst>
          <pc:docMk/>
          <pc:sldMk cId="4176289949" sldId="275"/>
        </pc:sldMkLst>
      </pc:sldChg>
      <pc:sldChg chg="add del">
        <pc:chgData name="José Camilo de Oliveira Nagano" userId="4adaac66498d6f54" providerId="LiveId" clId="{74A72378-C982-4956-87D4-B6A2A7DBD1F5}" dt="2023-10-09T19:07:30.843" v="570" actId="2696"/>
        <pc:sldMkLst>
          <pc:docMk/>
          <pc:sldMk cId="841324619" sldId="276"/>
        </pc:sldMkLst>
      </pc:sldChg>
      <pc:sldChg chg="add del">
        <pc:chgData name="José Camilo de Oliveira Nagano" userId="4adaac66498d6f54" providerId="LiveId" clId="{74A72378-C982-4956-87D4-B6A2A7DBD1F5}" dt="2023-10-09T19:26:54.012" v="646" actId="2890"/>
        <pc:sldMkLst>
          <pc:docMk/>
          <pc:sldMk cId="1596463529" sldId="276"/>
        </pc:sldMkLst>
      </pc:sldChg>
      <pc:sldChg chg="modSp add del mod ord">
        <pc:chgData name="José Camilo de Oliveira Nagano" userId="4adaac66498d6f54" providerId="LiveId" clId="{74A72378-C982-4956-87D4-B6A2A7DBD1F5}" dt="2023-10-09T21:45:57.407" v="3156" actId="47"/>
        <pc:sldMkLst>
          <pc:docMk/>
          <pc:sldMk cId="3238257410" sldId="276"/>
        </pc:sldMkLst>
        <pc:spChg chg="mod">
          <ac:chgData name="José Camilo de Oliveira Nagano" userId="4adaac66498d6f54" providerId="LiveId" clId="{74A72378-C982-4956-87D4-B6A2A7DBD1F5}" dt="2023-10-09T19:37:19.632" v="756" actId="20577"/>
          <ac:spMkLst>
            <pc:docMk/>
            <pc:sldMk cId="3238257410" sldId="276"/>
            <ac:spMk id="8" creationId="{A36087DB-FF15-448E-ACA3-0466788AFD27}"/>
          </ac:spMkLst>
        </pc:spChg>
      </pc:sldChg>
      <pc:sldChg chg="addSp delSp modSp add mod ord addAnim delAnim modAnim">
        <pc:chgData name="José Camilo de Oliveira Nagano" userId="4adaac66498d6f54" providerId="LiveId" clId="{74A72378-C982-4956-87D4-B6A2A7DBD1F5}" dt="2023-10-09T20:31:13.288" v="1799" actId="14100"/>
        <pc:sldMkLst>
          <pc:docMk/>
          <pc:sldMk cId="2527759134" sldId="277"/>
        </pc:sldMkLst>
        <pc:spChg chg="mod">
          <ac:chgData name="José Camilo de Oliveira Nagano" userId="4adaac66498d6f54" providerId="LiveId" clId="{74A72378-C982-4956-87D4-B6A2A7DBD1F5}" dt="2023-10-09T20:27:33.963" v="1767" actId="6549"/>
          <ac:spMkLst>
            <pc:docMk/>
            <pc:sldMk cId="2527759134" sldId="277"/>
            <ac:spMk id="2" creationId="{2384CEA7-D60A-47AE-A867-C557D000559F}"/>
          </ac:spMkLst>
        </pc:spChg>
        <pc:spChg chg="add del mod">
          <ac:chgData name="José Camilo de Oliveira Nagano" userId="4adaac66498d6f54" providerId="LiveId" clId="{74A72378-C982-4956-87D4-B6A2A7DBD1F5}" dt="2023-10-09T19:39:50.099" v="788" actId="478"/>
          <ac:spMkLst>
            <pc:docMk/>
            <pc:sldMk cId="2527759134" sldId="277"/>
            <ac:spMk id="3" creationId="{ED703D3C-9807-7F30-7908-A6457E645AFE}"/>
          </ac:spMkLst>
        </pc:spChg>
        <pc:spChg chg="mod">
          <ac:chgData name="José Camilo de Oliveira Nagano" userId="4adaac66498d6f54" providerId="LiveId" clId="{74A72378-C982-4956-87D4-B6A2A7DBD1F5}" dt="2023-10-09T20:27:42.803" v="1771" actId="1076"/>
          <ac:spMkLst>
            <pc:docMk/>
            <pc:sldMk cId="2527759134" sldId="277"/>
            <ac:spMk id="5" creationId="{F173E3BB-F601-4F0E-90AC-4E1473812240}"/>
          </ac:spMkLst>
        </pc:spChg>
        <pc:spChg chg="add mod">
          <ac:chgData name="José Camilo de Oliveira Nagano" userId="4adaac66498d6f54" providerId="LiveId" clId="{74A72378-C982-4956-87D4-B6A2A7DBD1F5}" dt="2023-10-09T19:43:39.913" v="904" actId="1076"/>
          <ac:spMkLst>
            <pc:docMk/>
            <pc:sldMk cId="2527759134" sldId="277"/>
            <ac:spMk id="6" creationId="{89C48D9F-28E5-983C-E912-DA2741638254}"/>
          </ac:spMkLst>
        </pc:spChg>
        <pc:spChg chg="add mod">
          <ac:chgData name="José Camilo de Oliveira Nagano" userId="4adaac66498d6f54" providerId="LiveId" clId="{74A72378-C982-4956-87D4-B6A2A7DBD1F5}" dt="2023-10-09T19:57:48.812" v="1452" actId="6549"/>
          <ac:spMkLst>
            <pc:docMk/>
            <pc:sldMk cId="2527759134" sldId="277"/>
            <ac:spMk id="7" creationId="{11755D0D-3F1F-D551-FC41-463BCB2625E0}"/>
          </ac:spMkLst>
        </pc:spChg>
        <pc:spChg chg="add mod">
          <ac:chgData name="José Camilo de Oliveira Nagano" userId="4adaac66498d6f54" providerId="LiveId" clId="{74A72378-C982-4956-87D4-B6A2A7DBD1F5}" dt="2023-10-09T19:50:08.829" v="1188" actId="164"/>
          <ac:spMkLst>
            <pc:docMk/>
            <pc:sldMk cId="2527759134" sldId="277"/>
            <ac:spMk id="8" creationId="{C6CE0A24-F9EC-828C-25DC-F454141152EF}"/>
          </ac:spMkLst>
        </pc:spChg>
        <pc:spChg chg="mod topLvl">
          <ac:chgData name="José Camilo de Oliveira Nagano" userId="4adaac66498d6f54" providerId="LiveId" clId="{74A72378-C982-4956-87D4-B6A2A7DBD1F5}" dt="2023-10-09T19:58:39.827" v="1524" actId="1036"/>
          <ac:spMkLst>
            <pc:docMk/>
            <pc:sldMk cId="2527759134" sldId="277"/>
            <ac:spMk id="12" creationId="{6C96089E-F761-5437-7850-BBFB26B370AF}"/>
          </ac:spMkLst>
        </pc:spChg>
        <pc:spChg chg="mod topLvl">
          <ac:chgData name="José Camilo de Oliveira Nagano" userId="4adaac66498d6f54" providerId="LiveId" clId="{74A72378-C982-4956-87D4-B6A2A7DBD1F5}" dt="2023-10-09T19:58:39.827" v="1524" actId="1036"/>
          <ac:spMkLst>
            <pc:docMk/>
            <pc:sldMk cId="2527759134" sldId="277"/>
            <ac:spMk id="13" creationId="{6B7D899D-68DE-1B13-8BD9-59BA30936201}"/>
          </ac:spMkLst>
        </pc:spChg>
        <pc:spChg chg="mod">
          <ac:chgData name="José Camilo de Oliveira Nagano" userId="4adaac66498d6f54" providerId="LiveId" clId="{74A72378-C982-4956-87D4-B6A2A7DBD1F5}" dt="2023-10-09T20:00:15.673" v="1686" actId="1036"/>
          <ac:spMkLst>
            <pc:docMk/>
            <pc:sldMk cId="2527759134" sldId="277"/>
            <ac:spMk id="15" creationId="{ACE0B3EB-6A7E-E7D9-E020-C46A6D54E562}"/>
          </ac:spMkLst>
        </pc:spChg>
        <pc:spChg chg="mod">
          <ac:chgData name="José Camilo de Oliveira Nagano" userId="4adaac66498d6f54" providerId="LiveId" clId="{74A72378-C982-4956-87D4-B6A2A7DBD1F5}" dt="2023-10-09T20:00:15.673" v="1686" actId="1036"/>
          <ac:spMkLst>
            <pc:docMk/>
            <pc:sldMk cId="2527759134" sldId="277"/>
            <ac:spMk id="16" creationId="{8E506B03-AFC0-2D32-70C1-5237858E5279}"/>
          </ac:spMkLst>
        </pc:spChg>
        <pc:spChg chg="add del mod">
          <ac:chgData name="José Camilo de Oliveira Nagano" userId="4adaac66498d6f54" providerId="LiveId" clId="{74A72378-C982-4956-87D4-B6A2A7DBD1F5}" dt="2023-10-09T20:27:40.590" v="1769" actId="478"/>
          <ac:spMkLst>
            <pc:docMk/>
            <pc:sldMk cId="2527759134" sldId="277"/>
            <ac:spMk id="18" creationId="{CA535748-1DFD-6BAB-B584-310F0341F0EF}"/>
          </ac:spMkLst>
        </pc:spChg>
        <pc:spChg chg="add mod">
          <ac:chgData name="José Camilo de Oliveira Nagano" userId="4adaac66498d6f54" providerId="LiveId" clId="{74A72378-C982-4956-87D4-B6A2A7DBD1F5}" dt="2023-10-09T20:02:46.471" v="1736" actId="1036"/>
          <ac:spMkLst>
            <pc:docMk/>
            <pc:sldMk cId="2527759134" sldId="277"/>
            <ac:spMk id="21" creationId="{53BCA756-67BC-9D13-818A-1287B4249EEC}"/>
          </ac:spMkLst>
        </pc:spChg>
        <pc:spChg chg="mod">
          <ac:chgData name="José Camilo de Oliveira Nagano" userId="4adaac66498d6f54" providerId="LiveId" clId="{74A72378-C982-4956-87D4-B6A2A7DBD1F5}" dt="2023-10-09T20:31:13.288" v="1799" actId="14100"/>
          <ac:spMkLst>
            <pc:docMk/>
            <pc:sldMk cId="2527759134" sldId="277"/>
            <ac:spMk id="24" creationId="{4C9191F1-E8DF-4B64-8A28-BC458F6A039C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29" creationId="{BF530341-3267-48B2-9656-418026034E94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33" creationId="{DF55647B-6250-409F-984B-A2399BBF5119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49" creationId="{E64F0C47-5577-4CF1-892C-74FD8E7B89C3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50" creationId="{9461AA33-C31E-4FC9-AC74-48CD41F6A5D8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51" creationId="{8AE4075F-6CDB-42CC-9B2E-17626DED01F3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52" creationId="{57205FBE-B5DC-426E-8EAF-A431201C872E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53" creationId="{AE37E1AA-94B7-40C7-9B7A-FD7E9E8CDF93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69" creationId="{8858D075-D152-4824-942D-18F09EB96E38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0" creationId="{90FAEC7D-86CD-4334-ACAE-C1C20F137C93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1" creationId="{F69439AC-F25B-4EE0-A1B7-5E440F45AAA9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2" creationId="{B1C531DE-C361-4C6A-BA19-EEE1702D410F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3" creationId="{B2133C82-78B8-4F5A-A194-5108506FC629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4" creationId="{A24FD5FD-08E6-4159-9344-CF712D78EEF8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5" creationId="{C02F1619-684F-4E5B-8B47-248B2866D2EF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76" creationId="{30F522B1-F9C8-450A-B7B9-1F835972E66A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94" creationId="{7E495AD6-0D3C-45BA-BAF4-3228E1545A33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95" creationId="{B1C42E16-C832-416F-A954-48DEE44887F9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96" creationId="{D79453A6-5480-4F56-AF3E-93A3A00FFD17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97" creationId="{9067BECA-05E5-446B-83C8-B7276857908C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98" creationId="{1E5B5DC7-F6C3-425D-ACC9-2D81600FDBB2}"/>
          </ac:spMkLst>
        </pc:spChg>
        <pc:spChg chg="del">
          <ac:chgData name="José Camilo de Oliveira Nagano" userId="4adaac66498d6f54" providerId="LiveId" clId="{74A72378-C982-4956-87D4-B6A2A7DBD1F5}" dt="2023-10-09T19:39:19.673" v="784" actId="478"/>
          <ac:spMkLst>
            <pc:docMk/>
            <pc:sldMk cId="2527759134" sldId="277"/>
            <ac:spMk id="99" creationId="{60A3D05C-DE27-48B9-A6FC-362B5658EC27}"/>
          </ac:spMkLst>
        </pc:spChg>
        <pc:grpChg chg="add mod">
          <ac:chgData name="José Camilo de Oliveira Nagano" userId="4adaac66498d6f54" providerId="LiveId" clId="{74A72378-C982-4956-87D4-B6A2A7DBD1F5}" dt="2023-10-09T19:50:08.829" v="1188" actId="164"/>
          <ac:grpSpMkLst>
            <pc:docMk/>
            <pc:sldMk cId="2527759134" sldId="277"/>
            <ac:grpSpMk id="9" creationId="{9895C620-68B1-36EF-F6A2-BACEE7E22254}"/>
          </ac:grpSpMkLst>
        </pc:grpChg>
        <pc:grpChg chg="add del mod">
          <ac:chgData name="José Camilo de Oliveira Nagano" userId="4adaac66498d6f54" providerId="LiveId" clId="{74A72378-C982-4956-87D4-B6A2A7DBD1F5}" dt="2023-10-09T19:53:14.308" v="1201" actId="165"/>
          <ac:grpSpMkLst>
            <pc:docMk/>
            <pc:sldMk cId="2527759134" sldId="277"/>
            <ac:grpSpMk id="11" creationId="{F130C309-D08E-16B3-EC74-FA8622DE5F5E}"/>
          </ac:grpSpMkLst>
        </pc:grpChg>
        <pc:grpChg chg="add mod">
          <ac:chgData name="José Camilo de Oliveira Nagano" userId="4adaac66498d6f54" providerId="LiveId" clId="{74A72378-C982-4956-87D4-B6A2A7DBD1F5}" dt="2023-10-09T19:52:37.846" v="1199" actId="1076"/>
          <ac:grpSpMkLst>
            <pc:docMk/>
            <pc:sldMk cId="2527759134" sldId="277"/>
            <ac:grpSpMk id="14" creationId="{903B70E2-24D8-4A30-7EE8-BC6561EF1230}"/>
          </ac:grpSpMkLst>
        </pc:grpChg>
        <pc:grpChg chg="add mod">
          <ac:chgData name="José Camilo de Oliveira Nagano" userId="4adaac66498d6f54" providerId="LiveId" clId="{74A72378-C982-4956-87D4-B6A2A7DBD1F5}" dt="2023-10-09T19:58:15.634" v="1455" actId="14100"/>
          <ac:grpSpMkLst>
            <pc:docMk/>
            <pc:sldMk cId="2527759134" sldId="277"/>
            <ac:grpSpMk id="17" creationId="{B6DFC8BB-7540-47F8-7736-DCE676E939BB}"/>
          </ac:grpSpMkLst>
        </pc:grpChg>
        <pc:grpChg chg="del">
          <ac:chgData name="José Camilo de Oliveira Nagano" userId="4adaac66498d6f54" providerId="LiveId" clId="{74A72378-C982-4956-87D4-B6A2A7DBD1F5}" dt="2023-10-09T19:39:19.673" v="784" actId="478"/>
          <ac:grpSpMkLst>
            <pc:docMk/>
            <pc:sldMk cId="2527759134" sldId="277"/>
            <ac:grpSpMk id="25" creationId="{49C2930A-BA57-460C-81A6-F126250C3554}"/>
          </ac:grpSpMkLst>
        </pc:grpChg>
        <pc:graphicFrameChg chg="del">
          <ac:chgData name="José Camilo de Oliveira Nagano" userId="4adaac66498d6f54" providerId="LiveId" clId="{74A72378-C982-4956-87D4-B6A2A7DBD1F5}" dt="2023-10-09T19:39:19.673" v="784" actId="478"/>
          <ac:graphicFrameMkLst>
            <pc:docMk/>
            <pc:sldMk cId="2527759134" sldId="277"/>
            <ac:graphicFrameMk id="32" creationId="{F08F0F99-C79A-4CE0-89AB-B33FE3FDFD3B}"/>
          </ac:graphicFrameMkLst>
        </pc:graphicFrame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86" creationId="{869F86F5-065C-44E2-82A3-AF694BBC5CE6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88" creationId="{F87C087B-CD00-4FF7-A024-A30FD0BFB415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91" creationId="{59D5A8F9-03EE-4AD6-900C-6CB3155F6A38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00" creationId="{D0BED382-34EA-4006-BEAB-FDA474FFFA95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04" creationId="{6D3DFA9F-6E1C-4E7E-834B-AD49DBBEAD6E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07" creationId="{8B2CA833-558A-4C6C-9757-5A1138094506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15" creationId="{CB655F58-7325-4F39-8678-9A4E4654C901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19" creationId="{CB096407-8ABA-4AC2-9B70-3CA7320B4CD8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24" creationId="{C3736416-33EA-41FA-AAD8-72A77ADEA4A6}"/>
          </ac:cxnSpMkLst>
        </pc:cxnChg>
        <pc:cxnChg chg="del mod">
          <ac:chgData name="José Camilo de Oliveira Nagano" userId="4adaac66498d6f54" providerId="LiveId" clId="{74A72378-C982-4956-87D4-B6A2A7DBD1F5}" dt="2023-10-09T19:39:19.673" v="784" actId="478"/>
          <ac:cxnSpMkLst>
            <pc:docMk/>
            <pc:sldMk cId="2527759134" sldId="277"/>
            <ac:cxnSpMk id="127" creationId="{5F5FB185-A6BD-4195-A0B1-8EB92ACF2389}"/>
          </ac:cxnSpMkLst>
        </pc:cxnChg>
      </pc:sldChg>
      <pc:sldChg chg="modSp add del mod">
        <pc:chgData name="José Camilo de Oliveira Nagano" userId="4adaac66498d6f54" providerId="LiveId" clId="{74A72378-C982-4956-87D4-B6A2A7DBD1F5}" dt="2023-10-09T20:23:23.080" v="1738" actId="2696"/>
        <pc:sldMkLst>
          <pc:docMk/>
          <pc:sldMk cId="2526105724" sldId="278"/>
        </pc:sldMkLst>
        <pc:spChg chg="mod">
          <ac:chgData name="José Camilo de Oliveira Nagano" userId="4adaac66498d6f54" providerId="LiveId" clId="{74A72378-C982-4956-87D4-B6A2A7DBD1F5}" dt="2023-10-09T19:42:47.863" v="877"/>
          <ac:spMkLst>
            <pc:docMk/>
            <pc:sldMk cId="2526105724" sldId="278"/>
            <ac:spMk id="24" creationId="{4C9191F1-E8DF-4B64-8A28-BC458F6A039C}"/>
          </ac:spMkLst>
        </pc:spChg>
      </pc:sldChg>
      <pc:sldChg chg="addSp delSp modSp add mod delAnim modAnim">
        <pc:chgData name="José Camilo de Oliveira Nagano" userId="4adaac66498d6f54" providerId="LiveId" clId="{74A72378-C982-4956-87D4-B6A2A7DBD1F5}" dt="2023-10-10T13:37:34.187" v="3678" actId="20577"/>
        <pc:sldMkLst>
          <pc:docMk/>
          <pc:sldMk cId="2957415302" sldId="278"/>
        </pc:sldMkLst>
        <pc:spChg chg="mod">
          <ac:chgData name="José Camilo de Oliveira Nagano" userId="4adaac66498d6f54" providerId="LiveId" clId="{74A72378-C982-4956-87D4-B6A2A7DBD1F5}" dt="2023-10-10T13:37:34.187" v="3678" actId="20577"/>
          <ac:spMkLst>
            <pc:docMk/>
            <pc:sldMk cId="2957415302" sldId="278"/>
            <ac:spMk id="2" creationId="{2384CEA7-D60A-47AE-A867-C557D000559F}"/>
          </ac:spMkLst>
        </pc:spChg>
        <pc:spChg chg="add mod">
          <ac:chgData name="José Camilo de Oliveira Nagano" userId="4adaac66498d6f54" providerId="LiveId" clId="{74A72378-C982-4956-87D4-B6A2A7DBD1F5}" dt="2023-10-09T20:29:40.338" v="1793" actId="1076"/>
          <ac:spMkLst>
            <pc:docMk/>
            <pc:sldMk cId="2957415302" sldId="278"/>
            <ac:spMk id="3" creationId="{29C127B2-5985-AA33-C041-6AF0BA47852E}"/>
          </ac:spMkLst>
        </pc:spChg>
        <pc:spChg chg="mod">
          <ac:chgData name="José Camilo de Oliveira Nagano" userId="4adaac66498d6f54" providerId="LiveId" clId="{74A72378-C982-4956-87D4-B6A2A7DBD1F5}" dt="2023-10-09T20:28:04.860" v="1776" actId="1076"/>
          <ac:spMkLst>
            <pc:docMk/>
            <pc:sldMk cId="2957415302" sldId="278"/>
            <ac:spMk id="5" creationId="{F173E3BB-F601-4F0E-90AC-4E1473812240}"/>
          </ac:spMkLst>
        </pc:spChg>
        <pc:spChg chg="del topLvl">
          <ac:chgData name="José Camilo de Oliveira Nagano" userId="4adaac66498d6f54" providerId="LiveId" clId="{74A72378-C982-4956-87D4-B6A2A7DBD1F5}" dt="2023-10-09T20:26:45.116" v="1755" actId="478"/>
          <ac:spMkLst>
            <pc:docMk/>
            <pc:sldMk cId="2957415302" sldId="278"/>
            <ac:spMk id="7" creationId="{11755D0D-3F1F-D551-FC41-463BCB2625E0}"/>
          </ac:spMkLst>
        </pc:spChg>
        <pc:spChg chg="add del topLvl">
          <ac:chgData name="José Camilo de Oliveira Nagano" userId="4adaac66498d6f54" providerId="LiveId" clId="{74A72378-C982-4956-87D4-B6A2A7DBD1F5}" dt="2023-10-09T20:28:07.821" v="1777" actId="478"/>
          <ac:spMkLst>
            <pc:docMk/>
            <pc:sldMk cId="2957415302" sldId="278"/>
            <ac:spMk id="8" creationId="{C6CE0A24-F9EC-828C-25DC-F454141152EF}"/>
          </ac:spMkLst>
        </pc:spChg>
        <pc:spChg chg="del topLvl">
          <ac:chgData name="José Camilo de Oliveira Nagano" userId="4adaac66498d6f54" providerId="LiveId" clId="{74A72378-C982-4956-87D4-B6A2A7DBD1F5}" dt="2023-10-09T20:26:43.070" v="1754" actId="478"/>
          <ac:spMkLst>
            <pc:docMk/>
            <pc:sldMk cId="2957415302" sldId="278"/>
            <ac:spMk id="12" creationId="{6C96089E-F761-5437-7850-BBFB26B370AF}"/>
          </ac:spMkLst>
        </pc:spChg>
        <pc:spChg chg="del topLvl">
          <ac:chgData name="José Camilo de Oliveira Nagano" userId="4adaac66498d6f54" providerId="LiveId" clId="{74A72378-C982-4956-87D4-B6A2A7DBD1F5}" dt="2023-10-09T20:26:53.485" v="1760" actId="478"/>
          <ac:spMkLst>
            <pc:docMk/>
            <pc:sldMk cId="2957415302" sldId="278"/>
            <ac:spMk id="13" creationId="{6B7D899D-68DE-1B13-8BD9-59BA30936201}"/>
          </ac:spMkLst>
        </pc:spChg>
        <pc:spChg chg="del topLvl">
          <ac:chgData name="José Camilo de Oliveira Nagano" userId="4adaac66498d6f54" providerId="LiveId" clId="{74A72378-C982-4956-87D4-B6A2A7DBD1F5}" dt="2023-10-09T20:26:35.913" v="1751" actId="478"/>
          <ac:spMkLst>
            <pc:docMk/>
            <pc:sldMk cId="2957415302" sldId="278"/>
            <ac:spMk id="15" creationId="{ACE0B3EB-6A7E-E7D9-E020-C46A6D54E562}"/>
          </ac:spMkLst>
        </pc:spChg>
        <pc:spChg chg="del topLvl">
          <ac:chgData name="José Camilo de Oliveira Nagano" userId="4adaac66498d6f54" providerId="LiveId" clId="{74A72378-C982-4956-87D4-B6A2A7DBD1F5}" dt="2023-10-09T20:26:47.935" v="1757" actId="478"/>
          <ac:spMkLst>
            <pc:docMk/>
            <pc:sldMk cId="2957415302" sldId="278"/>
            <ac:spMk id="16" creationId="{8E506B03-AFC0-2D32-70C1-5237858E5279}"/>
          </ac:spMkLst>
        </pc:spChg>
        <pc:spChg chg="del mod">
          <ac:chgData name="José Camilo de Oliveira Nagano" userId="4adaac66498d6f54" providerId="LiveId" clId="{74A72378-C982-4956-87D4-B6A2A7DBD1F5}" dt="2023-10-09T20:26:34.200" v="1750" actId="478"/>
          <ac:spMkLst>
            <pc:docMk/>
            <pc:sldMk cId="2957415302" sldId="278"/>
            <ac:spMk id="18" creationId="{CA535748-1DFD-6BAB-B584-310F0341F0EF}"/>
          </ac:spMkLst>
        </pc:spChg>
        <pc:spChg chg="del">
          <ac:chgData name="José Camilo de Oliveira Nagano" userId="4adaac66498d6f54" providerId="LiveId" clId="{74A72378-C982-4956-87D4-B6A2A7DBD1F5}" dt="2023-10-09T20:26:47.059" v="1756" actId="478"/>
          <ac:spMkLst>
            <pc:docMk/>
            <pc:sldMk cId="2957415302" sldId="278"/>
            <ac:spMk id="21" creationId="{53BCA756-67BC-9D13-818A-1287B4249EEC}"/>
          </ac:spMkLst>
        </pc:spChg>
        <pc:spChg chg="add del">
          <ac:chgData name="José Camilo de Oliveira Nagano" userId="4adaac66498d6f54" providerId="LiveId" clId="{74A72378-C982-4956-87D4-B6A2A7DBD1F5}" dt="2023-10-09T20:26:50.851" v="1759" actId="478"/>
          <ac:spMkLst>
            <pc:docMk/>
            <pc:sldMk cId="2957415302" sldId="278"/>
            <ac:spMk id="24" creationId="{4C9191F1-E8DF-4B64-8A28-BC458F6A039C}"/>
          </ac:spMkLst>
        </pc:spChg>
        <pc:grpChg chg="del">
          <ac:chgData name="José Camilo de Oliveira Nagano" userId="4adaac66498d6f54" providerId="LiveId" clId="{74A72378-C982-4956-87D4-B6A2A7DBD1F5}" dt="2023-10-09T20:26:45.116" v="1755" actId="478"/>
          <ac:grpSpMkLst>
            <pc:docMk/>
            <pc:sldMk cId="2957415302" sldId="278"/>
            <ac:grpSpMk id="9" creationId="{9895C620-68B1-36EF-F6A2-BACEE7E22254}"/>
          </ac:grpSpMkLst>
        </pc:grpChg>
        <pc:grpChg chg="del">
          <ac:chgData name="José Camilo de Oliveira Nagano" userId="4adaac66498d6f54" providerId="LiveId" clId="{74A72378-C982-4956-87D4-B6A2A7DBD1F5}" dt="2023-10-09T20:26:35.913" v="1751" actId="478"/>
          <ac:grpSpMkLst>
            <pc:docMk/>
            <pc:sldMk cId="2957415302" sldId="278"/>
            <ac:grpSpMk id="14" creationId="{903B70E2-24D8-4A30-7EE8-BC6561EF1230}"/>
          </ac:grpSpMkLst>
        </pc:grpChg>
        <pc:grpChg chg="del">
          <ac:chgData name="José Camilo de Oliveira Nagano" userId="4adaac66498d6f54" providerId="LiveId" clId="{74A72378-C982-4956-87D4-B6A2A7DBD1F5}" dt="2023-10-09T20:26:43.070" v="1754" actId="478"/>
          <ac:grpSpMkLst>
            <pc:docMk/>
            <pc:sldMk cId="2957415302" sldId="278"/>
            <ac:grpSpMk id="17" creationId="{B6DFC8BB-7540-47F8-7736-DCE676E939BB}"/>
          </ac:grpSpMkLst>
        </pc:grpChg>
        <pc:picChg chg="add mod">
          <ac:chgData name="José Camilo de Oliveira Nagano" userId="4adaac66498d6f54" providerId="LiveId" clId="{74A72378-C982-4956-87D4-B6A2A7DBD1F5}" dt="2023-10-09T20:28:29.437" v="1782"/>
          <ac:picMkLst>
            <pc:docMk/>
            <pc:sldMk cId="2957415302" sldId="278"/>
            <ac:picMk id="11" creationId="{008B312D-D9F6-BC4D-329E-526463181836}"/>
          </ac:picMkLst>
        </pc:picChg>
        <pc:picChg chg="add mod">
          <ac:chgData name="José Camilo de Oliveira Nagano" userId="4adaac66498d6f54" providerId="LiveId" clId="{74A72378-C982-4956-87D4-B6A2A7DBD1F5}" dt="2023-10-09T20:28:29.437" v="1782"/>
          <ac:picMkLst>
            <pc:docMk/>
            <pc:sldMk cId="2957415302" sldId="278"/>
            <ac:picMk id="19" creationId="{00DA3AA4-3300-5E41-8A51-4D4CF1EE2C6A}"/>
          </ac:picMkLst>
        </pc:picChg>
        <pc:picChg chg="add mod">
          <ac:chgData name="José Camilo de Oliveira Nagano" userId="4adaac66498d6f54" providerId="LiveId" clId="{74A72378-C982-4956-87D4-B6A2A7DBD1F5}" dt="2023-10-09T20:28:29.437" v="1782"/>
          <ac:picMkLst>
            <pc:docMk/>
            <pc:sldMk cId="2957415302" sldId="278"/>
            <ac:picMk id="20" creationId="{6EFCCE29-0A9F-9830-AD41-2350FD5CB769}"/>
          </ac:picMkLst>
        </pc:picChg>
      </pc:sldChg>
      <pc:sldChg chg="addSp delSp modSp add mod delAnim modAnim">
        <pc:chgData name="José Camilo de Oliveira Nagano" userId="4adaac66498d6f54" providerId="LiveId" clId="{74A72378-C982-4956-87D4-B6A2A7DBD1F5}" dt="2023-10-09T20:59:35.478" v="2206" actId="20577"/>
        <pc:sldMkLst>
          <pc:docMk/>
          <pc:sldMk cId="3643847349" sldId="279"/>
        </pc:sldMkLst>
        <pc:spChg chg="mod">
          <ac:chgData name="José Camilo de Oliveira Nagano" userId="4adaac66498d6f54" providerId="LiveId" clId="{74A72378-C982-4956-87D4-B6A2A7DBD1F5}" dt="2023-10-09T20:59:35.478" v="2206" actId="20577"/>
          <ac:spMkLst>
            <pc:docMk/>
            <pc:sldMk cId="3643847349" sldId="279"/>
            <ac:spMk id="2" creationId="{2384CEA7-D60A-47AE-A867-C557D000559F}"/>
          </ac:spMkLst>
        </pc:spChg>
        <pc:spChg chg="mod">
          <ac:chgData name="José Camilo de Oliveira Nagano" userId="4adaac66498d6f54" providerId="LiveId" clId="{74A72378-C982-4956-87D4-B6A2A7DBD1F5}" dt="2023-10-09T20:56:54.995" v="2181" actId="1038"/>
          <ac:spMkLst>
            <pc:docMk/>
            <pc:sldMk cId="3643847349" sldId="279"/>
            <ac:spMk id="3" creationId="{29C127B2-5985-AA33-C041-6AF0BA47852E}"/>
          </ac:spMkLst>
        </pc:spChg>
        <pc:spChg chg="del mod">
          <ac:chgData name="José Camilo de Oliveira Nagano" userId="4adaac66498d6f54" providerId="LiveId" clId="{74A72378-C982-4956-87D4-B6A2A7DBD1F5}" dt="2023-10-09T20:32:43.030" v="1805" actId="478"/>
          <ac:spMkLst>
            <pc:docMk/>
            <pc:sldMk cId="3643847349" sldId="279"/>
            <ac:spMk id="6" creationId="{89C48D9F-28E5-983C-E912-DA2741638254}"/>
          </ac:spMkLst>
        </pc:spChg>
        <pc:spChg chg="mod">
          <ac:chgData name="José Camilo de Oliveira Nagano" userId="4adaac66498d6f54" providerId="LiveId" clId="{74A72378-C982-4956-87D4-B6A2A7DBD1F5}" dt="2023-10-09T20:32:51.383" v="1808" actId="1076"/>
          <ac:spMkLst>
            <pc:docMk/>
            <pc:sldMk cId="3643847349" sldId="279"/>
            <ac:spMk id="24" creationId="{4C9191F1-E8DF-4B64-8A28-BC458F6A039C}"/>
          </ac:spMkLst>
        </pc:spChg>
        <pc:picChg chg="add del mod">
          <ac:chgData name="José Camilo de Oliveira Nagano" userId="4adaac66498d6f54" providerId="LiveId" clId="{74A72378-C982-4956-87D4-B6A2A7DBD1F5}" dt="2023-10-09T20:58:13.620" v="2184" actId="478"/>
          <ac:picMkLst>
            <pc:docMk/>
            <pc:sldMk cId="3643847349" sldId="279"/>
            <ac:picMk id="7" creationId="{D015E0F1-0A63-3BEF-E6CB-8981B1B34300}"/>
          </ac:picMkLst>
        </pc:picChg>
        <pc:picChg chg="add mod">
          <ac:chgData name="José Camilo de Oliveira Nagano" userId="4adaac66498d6f54" providerId="LiveId" clId="{74A72378-C982-4956-87D4-B6A2A7DBD1F5}" dt="2023-10-09T20:58:30.100" v="2186" actId="1076"/>
          <ac:picMkLst>
            <pc:docMk/>
            <pc:sldMk cId="3643847349" sldId="279"/>
            <ac:picMk id="8" creationId="{CF797090-5545-812F-A02F-8856529B14EB}"/>
          </ac:picMkLst>
        </pc:picChg>
        <pc:picChg chg="add mod">
          <ac:chgData name="José Camilo de Oliveira Nagano" userId="4adaac66498d6f54" providerId="LiveId" clId="{74A72378-C982-4956-87D4-B6A2A7DBD1F5}" dt="2023-10-09T20:59:09.843" v="2195" actId="1038"/>
          <ac:picMkLst>
            <pc:docMk/>
            <pc:sldMk cId="3643847349" sldId="279"/>
            <ac:picMk id="9" creationId="{530164EF-CCE4-633A-857A-880DD1E865EC}"/>
          </ac:picMkLst>
        </pc:picChg>
        <pc:picChg chg="del">
          <ac:chgData name="José Camilo de Oliveira Nagano" userId="4adaac66498d6f54" providerId="LiveId" clId="{74A72378-C982-4956-87D4-B6A2A7DBD1F5}" dt="2023-10-09T20:32:31.366" v="1801" actId="478"/>
          <ac:picMkLst>
            <pc:docMk/>
            <pc:sldMk cId="3643847349" sldId="279"/>
            <ac:picMk id="11" creationId="{008B312D-D9F6-BC4D-329E-526463181836}"/>
          </ac:picMkLst>
        </pc:picChg>
        <pc:picChg chg="del">
          <ac:chgData name="José Camilo de Oliveira Nagano" userId="4adaac66498d6f54" providerId="LiveId" clId="{74A72378-C982-4956-87D4-B6A2A7DBD1F5}" dt="2023-10-09T20:32:33.757" v="1802" actId="478"/>
          <ac:picMkLst>
            <pc:docMk/>
            <pc:sldMk cId="3643847349" sldId="279"/>
            <ac:picMk id="19" creationId="{00DA3AA4-3300-5E41-8A51-4D4CF1EE2C6A}"/>
          </ac:picMkLst>
        </pc:picChg>
        <pc:picChg chg="del">
          <ac:chgData name="José Camilo de Oliveira Nagano" userId="4adaac66498d6f54" providerId="LiveId" clId="{74A72378-C982-4956-87D4-B6A2A7DBD1F5}" dt="2023-10-09T20:32:34.940" v="1803" actId="478"/>
          <ac:picMkLst>
            <pc:docMk/>
            <pc:sldMk cId="3643847349" sldId="279"/>
            <ac:picMk id="20" creationId="{6EFCCE29-0A9F-9830-AD41-2350FD5CB769}"/>
          </ac:picMkLst>
        </pc:picChg>
      </pc:sldChg>
      <pc:sldChg chg="modSp add ord modAnim">
        <pc:chgData name="José Camilo de Oliveira Nagano" userId="4adaac66498d6f54" providerId="LiveId" clId="{74A72378-C982-4956-87D4-B6A2A7DBD1F5}" dt="2023-10-09T20:50:07.310" v="2034" actId="20577"/>
        <pc:sldMkLst>
          <pc:docMk/>
          <pc:sldMk cId="3009451032" sldId="280"/>
        </pc:sldMkLst>
        <pc:spChg chg="mod">
          <ac:chgData name="José Camilo de Oliveira Nagano" userId="4adaac66498d6f54" providerId="LiveId" clId="{74A72378-C982-4956-87D4-B6A2A7DBD1F5}" dt="2023-10-09T20:50:07.310" v="2034" actId="20577"/>
          <ac:spMkLst>
            <pc:docMk/>
            <pc:sldMk cId="3009451032" sldId="280"/>
            <ac:spMk id="3" creationId="{29C127B2-5985-AA33-C041-6AF0BA47852E}"/>
          </ac:spMkLst>
        </pc:spChg>
      </pc:sldChg>
      <pc:sldChg chg="addSp delSp modSp add mod ord delAnim modAnim">
        <pc:chgData name="José Camilo de Oliveira Nagano" userId="4adaac66498d6f54" providerId="LiveId" clId="{74A72378-C982-4956-87D4-B6A2A7DBD1F5}" dt="2023-10-09T21:45:37.098" v="3155" actId="20577"/>
        <pc:sldMkLst>
          <pc:docMk/>
          <pc:sldMk cId="1671300291" sldId="281"/>
        </pc:sldMkLst>
        <pc:spChg chg="mod">
          <ac:chgData name="José Camilo de Oliveira Nagano" userId="4adaac66498d6f54" providerId="LiveId" clId="{74A72378-C982-4956-87D4-B6A2A7DBD1F5}" dt="2023-10-09T21:08:56.829" v="2370" actId="20577"/>
          <ac:spMkLst>
            <pc:docMk/>
            <pc:sldMk cId="1671300291" sldId="281"/>
            <ac:spMk id="2" creationId="{2384CEA7-D60A-47AE-A867-C557D000559F}"/>
          </ac:spMkLst>
        </pc:spChg>
        <pc:spChg chg="mod">
          <ac:chgData name="José Camilo de Oliveira Nagano" userId="4adaac66498d6f54" providerId="LiveId" clId="{74A72378-C982-4956-87D4-B6A2A7DBD1F5}" dt="2023-10-09T21:25:09.524" v="3069" actId="1036"/>
          <ac:spMkLst>
            <pc:docMk/>
            <pc:sldMk cId="1671300291" sldId="281"/>
            <ac:spMk id="3" creationId="{29C127B2-5985-AA33-C041-6AF0BA47852E}"/>
          </ac:spMkLst>
        </pc:spChg>
        <pc:spChg chg="mod">
          <ac:chgData name="José Camilo de Oliveira Nagano" userId="4adaac66498d6f54" providerId="LiveId" clId="{74A72378-C982-4956-87D4-B6A2A7DBD1F5}" dt="2023-10-09T21:08:54.436" v="2368" actId="1076"/>
          <ac:spMkLst>
            <pc:docMk/>
            <pc:sldMk cId="1671300291" sldId="281"/>
            <ac:spMk id="5" creationId="{F173E3BB-F601-4F0E-90AC-4E1473812240}"/>
          </ac:spMkLst>
        </pc:spChg>
        <pc:spChg chg="add mod">
          <ac:chgData name="José Camilo de Oliveira Nagano" userId="4adaac66498d6f54" providerId="LiveId" clId="{74A72378-C982-4956-87D4-B6A2A7DBD1F5}" dt="2023-10-09T21:44:54.717" v="3136" actId="1076"/>
          <ac:spMkLst>
            <pc:docMk/>
            <pc:sldMk cId="1671300291" sldId="281"/>
            <ac:spMk id="6" creationId="{AD05FE71-21AC-38A3-0CCD-C1FEFC1807A8}"/>
          </ac:spMkLst>
        </pc:spChg>
        <pc:spChg chg="add mod">
          <ac:chgData name="José Camilo de Oliveira Nagano" userId="4adaac66498d6f54" providerId="LiveId" clId="{74A72378-C982-4956-87D4-B6A2A7DBD1F5}" dt="2023-10-09T21:25:09.524" v="3069" actId="1036"/>
          <ac:spMkLst>
            <pc:docMk/>
            <pc:sldMk cId="1671300291" sldId="281"/>
            <ac:spMk id="7" creationId="{027B7380-83A8-2976-5EB9-645398768B52}"/>
          </ac:spMkLst>
        </pc:spChg>
        <pc:spChg chg="add mod">
          <ac:chgData name="José Camilo de Oliveira Nagano" userId="4adaac66498d6f54" providerId="LiveId" clId="{74A72378-C982-4956-87D4-B6A2A7DBD1F5}" dt="2023-10-09T21:25:09.524" v="3069" actId="1036"/>
          <ac:spMkLst>
            <pc:docMk/>
            <pc:sldMk cId="1671300291" sldId="281"/>
            <ac:spMk id="11" creationId="{8D578170-D834-6E6D-F8DD-34F82C1EC5EA}"/>
          </ac:spMkLst>
        </pc:spChg>
        <pc:spChg chg="add del mod">
          <ac:chgData name="José Camilo de Oliveira Nagano" userId="4adaac66498d6f54" providerId="LiveId" clId="{74A72378-C982-4956-87D4-B6A2A7DBD1F5}" dt="2023-10-09T21:21:28.601" v="2790" actId="478"/>
          <ac:spMkLst>
            <pc:docMk/>
            <pc:sldMk cId="1671300291" sldId="281"/>
            <ac:spMk id="12" creationId="{4C9764C4-29F5-CE47-5B30-59141A004AA3}"/>
          </ac:spMkLst>
        </pc:spChg>
        <pc:spChg chg="add mod">
          <ac:chgData name="José Camilo de Oliveira Nagano" userId="4adaac66498d6f54" providerId="LiveId" clId="{74A72378-C982-4956-87D4-B6A2A7DBD1F5}" dt="2023-10-09T21:26:14.254" v="3087" actId="120"/>
          <ac:spMkLst>
            <pc:docMk/>
            <pc:sldMk cId="1671300291" sldId="281"/>
            <ac:spMk id="13" creationId="{0BCE4C4E-3203-AD70-F4A1-ADA2D0D868A7}"/>
          </ac:spMkLst>
        </pc:spChg>
        <pc:spChg chg="add mod">
          <ac:chgData name="José Camilo de Oliveira Nagano" userId="4adaac66498d6f54" providerId="LiveId" clId="{74A72378-C982-4956-87D4-B6A2A7DBD1F5}" dt="2023-10-09T21:45:37.098" v="3155" actId="20577"/>
          <ac:spMkLst>
            <pc:docMk/>
            <pc:sldMk cId="1671300291" sldId="281"/>
            <ac:spMk id="14" creationId="{CC0888FA-4204-600A-29A9-193702D73893}"/>
          </ac:spMkLst>
        </pc:spChg>
        <pc:spChg chg="mod">
          <ac:chgData name="José Camilo de Oliveira Nagano" userId="4adaac66498d6f54" providerId="LiveId" clId="{74A72378-C982-4956-87D4-B6A2A7DBD1F5}" dt="2023-10-09T21:24:58.386" v="3068"/>
          <ac:spMkLst>
            <pc:docMk/>
            <pc:sldMk cId="1671300291" sldId="281"/>
            <ac:spMk id="24" creationId="{4C9191F1-E8DF-4B64-8A28-BC458F6A039C}"/>
          </ac:spMkLst>
        </pc:spChg>
        <pc:picChg chg="del">
          <ac:chgData name="José Camilo de Oliveira Nagano" userId="4adaac66498d6f54" providerId="LiveId" clId="{74A72378-C982-4956-87D4-B6A2A7DBD1F5}" dt="2023-10-09T21:09:13.432" v="2374" actId="478"/>
          <ac:picMkLst>
            <pc:docMk/>
            <pc:sldMk cId="1671300291" sldId="281"/>
            <ac:picMk id="8" creationId="{CF797090-5545-812F-A02F-8856529B14EB}"/>
          </ac:picMkLst>
        </pc:picChg>
        <pc:picChg chg="del">
          <ac:chgData name="José Camilo de Oliveira Nagano" userId="4adaac66498d6f54" providerId="LiveId" clId="{74A72378-C982-4956-87D4-B6A2A7DBD1F5}" dt="2023-10-09T21:09:11.005" v="2373" actId="478"/>
          <ac:picMkLst>
            <pc:docMk/>
            <pc:sldMk cId="1671300291" sldId="281"/>
            <ac:picMk id="9" creationId="{530164EF-CCE4-633A-857A-880DD1E865EC}"/>
          </ac:picMkLst>
        </pc:picChg>
      </pc:sldChg>
      <pc:sldChg chg="addSp delSp modSp add mod delAnim modAnim">
        <pc:chgData name="José Camilo de Oliveira Nagano" userId="4adaac66498d6f54" providerId="LiveId" clId="{74A72378-C982-4956-87D4-B6A2A7DBD1F5}" dt="2023-10-09T21:50:26.334" v="3440" actId="1038"/>
        <pc:sldMkLst>
          <pc:docMk/>
          <pc:sldMk cId="1413722670" sldId="282"/>
        </pc:sldMkLst>
        <pc:spChg chg="mod">
          <ac:chgData name="José Camilo de Oliveira Nagano" userId="4adaac66498d6f54" providerId="LiveId" clId="{74A72378-C982-4956-87D4-B6A2A7DBD1F5}" dt="2023-10-09T21:46:31.343" v="3175" actId="20577"/>
          <ac:spMkLst>
            <pc:docMk/>
            <pc:sldMk cId="1413722670" sldId="282"/>
            <ac:spMk id="2" creationId="{2384CEA7-D60A-47AE-A867-C557D000559F}"/>
          </ac:spMkLst>
        </pc:spChg>
        <pc:spChg chg="del">
          <ac:chgData name="José Camilo de Oliveira Nagano" userId="4adaac66498d6f54" providerId="LiveId" clId="{74A72378-C982-4956-87D4-B6A2A7DBD1F5}" dt="2023-10-09T21:46:56.503" v="3183" actId="478"/>
          <ac:spMkLst>
            <pc:docMk/>
            <pc:sldMk cId="1413722670" sldId="282"/>
            <ac:spMk id="3" creationId="{29C127B2-5985-AA33-C041-6AF0BA47852E}"/>
          </ac:spMkLst>
        </pc:spChg>
        <pc:spChg chg="mod">
          <ac:chgData name="José Camilo de Oliveira Nagano" userId="4adaac66498d6f54" providerId="LiveId" clId="{74A72378-C982-4956-87D4-B6A2A7DBD1F5}" dt="2023-10-09T21:46:41.785" v="3178" actId="1076"/>
          <ac:spMkLst>
            <pc:docMk/>
            <pc:sldMk cId="1413722670" sldId="282"/>
            <ac:spMk id="5" creationId="{F173E3BB-F601-4F0E-90AC-4E1473812240}"/>
          </ac:spMkLst>
        </pc:spChg>
        <pc:spChg chg="del">
          <ac:chgData name="José Camilo de Oliveira Nagano" userId="4adaac66498d6f54" providerId="LiveId" clId="{74A72378-C982-4956-87D4-B6A2A7DBD1F5}" dt="2023-10-09T21:46:53.198" v="3182" actId="478"/>
          <ac:spMkLst>
            <pc:docMk/>
            <pc:sldMk cId="1413722670" sldId="282"/>
            <ac:spMk id="6" creationId="{AD05FE71-21AC-38A3-0CCD-C1FEFC1807A8}"/>
          </ac:spMkLst>
        </pc:spChg>
        <pc:spChg chg="del">
          <ac:chgData name="José Camilo de Oliveira Nagano" userId="4adaac66498d6f54" providerId="LiveId" clId="{74A72378-C982-4956-87D4-B6A2A7DBD1F5}" dt="2023-10-09T21:46:51.976" v="3181" actId="478"/>
          <ac:spMkLst>
            <pc:docMk/>
            <pc:sldMk cId="1413722670" sldId="282"/>
            <ac:spMk id="7" creationId="{027B7380-83A8-2976-5EB9-645398768B52}"/>
          </ac:spMkLst>
        </pc:spChg>
        <pc:spChg chg="add mod">
          <ac:chgData name="José Camilo de Oliveira Nagano" userId="4adaac66498d6f54" providerId="LiveId" clId="{74A72378-C982-4956-87D4-B6A2A7DBD1F5}" dt="2023-10-09T21:50:26.334" v="3440" actId="1038"/>
          <ac:spMkLst>
            <pc:docMk/>
            <pc:sldMk cId="1413722670" sldId="282"/>
            <ac:spMk id="8" creationId="{64BED781-FA6B-BF0A-40AF-2824693EE622}"/>
          </ac:spMkLst>
        </pc:spChg>
        <pc:spChg chg="add mod">
          <ac:chgData name="José Camilo de Oliveira Nagano" userId="4adaac66498d6f54" providerId="LiveId" clId="{74A72378-C982-4956-87D4-B6A2A7DBD1F5}" dt="2023-10-09T21:50:21.323" v="3418" actId="1037"/>
          <ac:spMkLst>
            <pc:docMk/>
            <pc:sldMk cId="1413722670" sldId="282"/>
            <ac:spMk id="9" creationId="{6EC0A68B-0A50-95DD-68D2-23E81E7C8600}"/>
          </ac:spMkLst>
        </pc:spChg>
        <pc:spChg chg="del">
          <ac:chgData name="José Camilo de Oliveira Nagano" userId="4adaac66498d6f54" providerId="LiveId" clId="{74A72378-C982-4956-87D4-B6A2A7DBD1F5}" dt="2023-10-09T21:46:50.600" v="3180" actId="478"/>
          <ac:spMkLst>
            <pc:docMk/>
            <pc:sldMk cId="1413722670" sldId="282"/>
            <ac:spMk id="11" creationId="{8D578170-D834-6E6D-F8DD-34F82C1EC5EA}"/>
          </ac:spMkLst>
        </pc:spChg>
        <pc:spChg chg="del">
          <ac:chgData name="José Camilo de Oliveira Nagano" userId="4adaac66498d6f54" providerId="LiveId" clId="{74A72378-C982-4956-87D4-B6A2A7DBD1F5}" dt="2023-10-09T21:46:47.339" v="3179" actId="478"/>
          <ac:spMkLst>
            <pc:docMk/>
            <pc:sldMk cId="1413722670" sldId="282"/>
            <ac:spMk id="13" creationId="{0BCE4C4E-3203-AD70-F4A1-ADA2D0D868A7}"/>
          </ac:spMkLst>
        </pc:spChg>
        <pc:spChg chg="del">
          <ac:chgData name="José Camilo de Oliveira Nagano" userId="4adaac66498d6f54" providerId="LiveId" clId="{74A72378-C982-4956-87D4-B6A2A7DBD1F5}" dt="2023-10-09T21:46:58.713" v="3184" actId="478"/>
          <ac:spMkLst>
            <pc:docMk/>
            <pc:sldMk cId="1413722670" sldId="282"/>
            <ac:spMk id="14" creationId="{CC0888FA-4204-600A-29A9-193702D73893}"/>
          </ac:spMkLst>
        </pc:spChg>
        <pc:spChg chg="mod">
          <ac:chgData name="José Camilo de Oliveira Nagano" userId="4adaac66498d6f54" providerId="LiveId" clId="{74A72378-C982-4956-87D4-B6A2A7DBD1F5}" dt="2023-10-09T21:46:36.516" v="3177" actId="1076"/>
          <ac:spMkLst>
            <pc:docMk/>
            <pc:sldMk cId="1413722670" sldId="282"/>
            <ac:spMk id="24" creationId="{4C9191F1-E8DF-4B64-8A28-BC458F6A03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C0C6F-CDDD-4662-9DA0-3CBFCD37FD8E}" type="datetime1">
              <a:rPr lang="pt-BR" smtClean="0"/>
              <a:t>10/10/2023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021A4-12FA-4C9A-8282-C2BFD2881E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71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7B25-8111-442E-A41B-2383A35EB02C}" type="datetime1">
              <a:rPr lang="pt-BR" smtClean="0"/>
              <a:pPr/>
              <a:t>10/10/2023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0C6D3C-9EB0-4F2C-9026-3887D1CDB44E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976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7263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350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56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351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31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735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59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69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460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60C6D3C-9EB0-4F2C-9026-3887D1CDB44E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90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rtlCol="0" anchor="ctr"/>
          <a:lstStyle>
            <a:lvl1pPr algn="l">
              <a:defRPr sz="5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00" y="4276447"/>
            <a:ext cx="5161550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31775C8-C7F0-4EC5-A9C0-53AE3A0C5F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0" y="6262080"/>
            <a:ext cx="7560000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9E8B0AE2-DA19-49E2-AC81-5272385D3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78907576-77BD-4FD0-A9FE-48D249CB435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2" name="Espaço Reservado para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3" name="Espaço Reservado para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27" name="Espaço Reservado para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28" name="Espaço Reservado para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Função</a:t>
            </a:r>
          </a:p>
        </p:txBody>
      </p:sp>
      <p:sp>
        <p:nvSpPr>
          <p:cNvPr id="32" name="Espaço Reservado para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33" name="Espaço Reservado para Imagem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4" name="Espaço Reservado para Imagem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5" name="Espaço Reservado para Imagem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s Lis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2" name="Espaço Reservado para Imagem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3" name="Espaço Reservado para Imagem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pt-BR" noProof="0" dirty="0"/>
              <a:t>Local</a:t>
            </a:r>
            <a:br>
              <a:rPr lang="pt-BR" noProof="0" dirty="0"/>
            </a:br>
            <a:r>
              <a:rPr lang="pt-BR" noProof="0" dirty="0"/>
              <a:t>Insira aqui sua imagem/logotipo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 noProof="0" dirty="0"/>
              <a:t>Insira aqui a descrição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solidFill>
            <a:schemeClr val="tx2">
              <a:alpha val="70000"/>
            </a:schemeClr>
          </a:solidFill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88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Obrigado </a:t>
            </a:r>
            <a:br>
              <a:rPr lang="pt-BR" noProof="0" dirty="0"/>
            </a:br>
            <a:endParaRPr lang="pt-BR" noProof="0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Nome completo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 err="1"/>
              <a:t>Email</a:t>
            </a:r>
            <a:endParaRPr lang="pt-BR" noProof="0" dirty="0"/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Telefone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pt-BR" noProof="0" dirty="0"/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75689F-8B6B-4484-8064-90B4D8FB7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7343" y="2731933"/>
            <a:ext cx="6903253" cy="3350673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576000" tIns="1872000" rIns="576000" rtlCol="0"/>
          <a:lstStyle>
            <a:lvl1pPr marL="0" indent="0">
              <a:lnSpc>
                <a:spcPts val="2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 dirty="0"/>
              <a:t>Descreva sua Grande Ideia</a:t>
            </a:r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C57B9832-0120-4094-8C27-082E3533C5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012000" cy="6858000"/>
          </a:xfrm>
          <a:custGeom>
            <a:avLst/>
            <a:gdLst>
              <a:gd name="connsiteX0" fmla="*/ 0 w 12012000"/>
              <a:gd name="connsiteY0" fmla="*/ 0 h 6858000"/>
              <a:gd name="connsiteX1" fmla="*/ 8592000 w 12012000"/>
              <a:gd name="connsiteY1" fmla="*/ 0 h 6858000"/>
              <a:gd name="connsiteX2" fmla="*/ 8592000 w 12012000"/>
              <a:gd name="connsiteY2" fmla="*/ 180000 h 6858000"/>
              <a:gd name="connsiteX3" fmla="*/ 12012000 w 12012000"/>
              <a:gd name="connsiteY3" fmla="*/ 180000 h 6858000"/>
              <a:gd name="connsiteX4" fmla="*/ 12012000 w 12012000"/>
              <a:gd name="connsiteY4" fmla="*/ 6678000 h 6858000"/>
              <a:gd name="connsiteX5" fmla="*/ 8592000 w 12012000"/>
              <a:gd name="connsiteY5" fmla="*/ 6678000 h 6858000"/>
              <a:gd name="connsiteX6" fmla="*/ 8592000 w 12012000"/>
              <a:gd name="connsiteY6" fmla="*/ 6858000 h 6858000"/>
              <a:gd name="connsiteX7" fmla="*/ 0 w 1201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12000" h="6858000">
                <a:moveTo>
                  <a:pt x="0" y="0"/>
                </a:moveTo>
                <a:lnTo>
                  <a:pt x="8592000" y="0"/>
                </a:lnTo>
                <a:lnTo>
                  <a:pt x="8592000" y="180000"/>
                </a:lnTo>
                <a:lnTo>
                  <a:pt x="12012000" y="180000"/>
                </a:lnTo>
                <a:lnTo>
                  <a:pt x="12012000" y="6678000"/>
                </a:lnTo>
                <a:lnTo>
                  <a:pt x="8592000" y="667800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0" tIns="0" rIns="612000" rtlCol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3999" y="6262080"/>
            <a:ext cx="6190934" cy="360000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AF90A48-1BFB-4A19-9A1C-2851879F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8" y="3096087"/>
            <a:ext cx="5455750" cy="1008000"/>
          </a:xfrm>
        </p:spPr>
        <p:txBody>
          <a:bodyPr rtlCol="0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C9E79024-4B2E-43B0-8607-196181AB731F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íc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#NÚMERO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Resultado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7" name="Espaço Reservado para Imagem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8" name="Espaço Reservado para Imagem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sã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6F76D43D-0DDD-4BAD-8213-BDBF75C3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118" y="4338116"/>
            <a:ext cx="10839764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A6D3ACF3-E1F5-4332-9836-C8E6C46591B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43438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DF8FE7-66F4-4586-B49B-61E115ED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B5B890-F885-418C-9812-59970CAC6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21507-88DE-417D-8076-D9152E1E1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FC7DDD-6F93-45F8-AFD6-95AA051FE8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D1CD6042-5DF4-4624-BC32-25F68745304A}"/>
              </a:ext>
            </a:extLst>
          </p:cNvPr>
          <p:cNvSpPr/>
          <p:nvPr userDrawn="1"/>
        </p:nvSpPr>
        <p:spPr>
          <a:xfrm rot="5400000">
            <a:off x="8220300" y="371700"/>
            <a:ext cx="4343400" cy="3600000"/>
          </a:xfrm>
          <a:custGeom>
            <a:avLst/>
            <a:gdLst>
              <a:gd name="connsiteX0" fmla="*/ 0 w 4343400"/>
              <a:gd name="connsiteY0" fmla="*/ 3600000 h 3600000"/>
              <a:gd name="connsiteX1" fmla="*/ 0 w 4343400"/>
              <a:gd name="connsiteY1" fmla="*/ 0 h 3600000"/>
              <a:gd name="connsiteX2" fmla="*/ 180000 w 4343400"/>
              <a:gd name="connsiteY2" fmla="*/ 0 h 3600000"/>
              <a:gd name="connsiteX3" fmla="*/ 4343400 w 4343400"/>
              <a:gd name="connsiteY3" fmla="*/ 0 h 3600000"/>
              <a:gd name="connsiteX4" fmla="*/ 4343400 w 4343400"/>
              <a:gd name="connsiteY4" fmla="*/ 180000 h 3600000"/>
              <a:gd name="connsiteX5" fmla="*/ 180000 w 4343400"/>
              <a:gd name="connsiteY5" fmla="*/ 180000 h 3600000"/>
              <a:gd name="connsiteX6" fmla="*/ 180000 w 43434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34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4343400" y="0"/>
                </a:lnTo>
                <a:lnTo>
                  <a:pt x="43434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706BC54-FE11-4237-96CC-8DA267DB5D7C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2" name="Espaço Reservado para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3" name="Espaço Reservado para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24" name="Espaço Reservado para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co de conteúdo com í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3429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5" name="Espaço Reservado para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6" name="Espaço Reservado para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Descrição</a:t>
            </a:r>
          </a:p>
        </p:txBody>
      </p:sp>
      <p:sp>
        <p:nvSpPr>
          <p:cNvPr id="18" name="Espaço Reservado para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Cabeçalho</a:t>
            </a:r>
          </a:p>
        </p:txBody>
      </p:sp>
      <p:sp>
        <p:nvSpPr>
          <p:cNvPr id="29" name="Espaço Reservado para Imagem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0" name="Espaço Reservado para Imagem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31" name="Espaço Reservado para Imagem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005142"/>
            <a:ext cx="823913" cy="823913"/>
          </a:xfr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Ícone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E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pt-BR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89445125-53D2-43B3-8ABC-C88E463BE7DD}"/>
              </a:ext>
            </a:extLst>
          </p:cNvPr>
          <p:cNvSpPr/>
          <p:nvPr userDrawn="1"/>
        </p:nvSpPr>
        <p:spPr>
          <a:xfrm rot="5400000">
            <a:off x="9166516" y="-574515"/>
            <a:ext cx="2450969" cy="3600000"/>
          </a:xfrm>
          <a:custGeom>
            <a:avLst/>
            <a:gdLst>
              <a:gd name="connsiteX0" fmla="*/ 0 w 2450969"/>
              <a:gd name="connsiteY0" fmla="*/ 3600000 h 3600000"/>
              <a:gd name="connsiteX1" fmla="*/ 0 w 2450969"/>
              <a:gd name="connsiteY1" fmla="*/ 0 h 3600000"/>
              <a:gd name="connsiteX2" fmla="*/ 180000 w 2450969"/>
              <a:gd name="connsiteY2" fmla="*/ 0 h 3600000"/>
              <a:gd name="connsiteX3" fmla="*/ 2450969 w 2450969"/>
              <a:gd name="connsiteY3" fmla="*/ 0 h 3600000"/>
              <a:gd name="connsiteX4" fmla="*/ 2450969 w 2450969"/>
              <a:gd name="connsiteY4" fmla="*/ 180000 h 3600000"/>
              <a:gd name="connsiteX5" fmla="*/ 180000 w 2450969"/>
              <a:gd name="connsiteY5" fmla="*/ 180000 h 3600000"/>
              <a:gd name="connsiteX6" fmla="*/ 180000 w 2450969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969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2450969" y="0"/>
                </a:lnTo>
                <a:lnTo>
                  <a:pt x="2450969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Foto Comple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Arraste e solte a sua </a:t>
            </a:r>
            <a:br>
              <a:rPr lang="pt-BR" noProof="0" dirty="0"/>
            </a:br>
            <a:r>
              <a:rPr lang="pt-BR" noProof="0" dirty="0"/>
              <a:t>Foto de plano de fundo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6E75A4B-2655-4B0E-8D3B-0068F57D3D9B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 e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</p:spPr>
        <p:txBody>
          <a:bodyPr rtlCol="0"/>
          <a:lstStyle>
            <a:lvl1pPr marL="0" indent="0"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t-BR" noProof="0" dirty="0"/>
              <a:t>SUBTÍTULO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557D1A2-E2DD-4CD8-B7DB-2864D4A97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86B08B7A-4219-4973-8C9B-BF5BCC644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6963000" y="1629000"/>
            <a:ext cx="6858000" cy="3600000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7560000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825625"/>
            <a:ext cx="108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5BE21-FA72-48F5-9A53-134902BF6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6192000"/>
            <a:ext cx="75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70F79B29-5421-49A7-A511-D916B66A8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5764" y="6241764"/>
            <a:ext cx="270474" cy="270474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fld id="{EECC7194-A4D0-457B-9D3E-53681723AFF7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4594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planalto.gov.br/ccivil_03/_ato2019-2022/2022/Lei/L14430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2.susep.gov.br/safe/scripts/bnweb/bnmapi.exe?router=upload/2549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2.susep.gov.br/safe/scripts/bnweb/bnmapi.exe?router=upload/254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Médico apontando em uma tela grande">
            <a:extLst>
              <a:ext uri="{FF2B5EF4-FFF2-40B4-BE49-F238E27FC236}">
                <a16:creationId xmlns:a16="http://schemas.microsoft.com/office/drawing/2014/main" id="{8F02F647-7DBC-4618-AFF3-8CED69C5CDE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8D8E648-93B0-47FF-A306-492EFF7F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ct val="110000"/>
              </a:lnSpc>
            </a:pPr>
            <a:r>
              <a:rPr lang="pt-BR" sz="4800" dirty="0"/>
              <a:t>O Papel do corretor de seguros, Broker e </a:t>
            </a:r>
            <a:r>
              <a:rPr lang="pt-BR" sz="4800" dirty="0" err="1"/>
              <a:t>MGAs</a:t>
            </a:r>
            <a:endParaRPr lang="pt-BR" sz="48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64857D70-F12B-4E1B-99F8-92DAD4349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882" y="4367883"/>
            <a:ext cx="8041927" cy="620016"/>
          </a:xfr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algn="ctr" rtl="0"/>
            <a:r>
              <a:rPr lang="pt-BR" sz="2300" dirty="0"/>
              <a:t>ABGR - XV Seminário de Gestão de Riscos e Seguros </a:t>
            </a:r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C85C272F-FCB2-478D-9E03-EC734D1AB6C0}"/>
              </a:ext>
            </a:extLst>
          </p:cNvPr>
          <p:cNvSpPr/>
          <p:nvPr/>
        </p:nvSpPr>
        <p:spPr bwMode="white">
          <a:xfrm>
            <a:off x="3759882" y="4252697"/>
            <a:ext cx="8068324" cy="168418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" name="Subtítulo 3">
            <a:extLst>
              <a:ext uri="{FF2B5EF4-FFF2-40B4-BE49-F238E27FC236}">
                <a16:creationId xmlns:a16="http://schemas.microsoft.com/office/drawing/2014/main" id="{6B074107-C3A9-4DC7-E195-743FA369F958}"/>
              </a:ext>
            </a:extLst>
          </p:cNvPr>
          <p:cNvSpPr txBox="1">
            <a:spLocks/>
          </p:cNvSpPr>
          <p:nvPr/>
        </p:nvSpPr>
        <p:spPr>
          <a:xfrm>
            <a:off x="9107905" y="5919537"/>
            <a:ext cx="2720301" cy="705124"/>
          </a:xfrm>
          <a:prstGeom prst="rect">
            <a:avLst/>
          </a:prstGeom>
          <a:gradFill>
            <a:gsLst>
              <a:gs pos="800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vert="horz" lIns="144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400" b="1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Alexandre M. Camillo</a:t>
            </a:r>
            <a:br>
              <a:rPr lang="pt-BR" sz="1400" dirty="0"/>
            </a:br>
            <a:r>
              <a:rPr lang="pt-BR" sz="1400" dirty="0"/>
              <a:t>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8505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Comentário final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10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634302" y="1250416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4BED781-FA6B-BF0A-40AF-2824693EE622}"/>
              </a:ext>
            </a:extLst>
          </p:cNvPr>
          <p:cNvSpPr/>
          <p:nvPr/>
        </p:nvSpPr>
        <p:spPr>
          <a:xfrm>
            <a:off x="1245329" y="2073810"/>
            <a:ext cx="3683726" cy="3533038"/>
          </a:xfrm>
          <a:prstGeom prst="ellipse">
            <a:avLst/>
          </a:prstGeom>
          <a:gradFill>
            <a:gsLst>
              <a:gs pos="4000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Representar o cliente em suas necessidades...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EC0A68B-0A50-95DD-68D2-23E81E7C8600}"/>
              </a:ext>
            </a:extLst>
          </p:cNvPr>
          <p:cNvSpPr/>
          <p:nvPr/>
        </p:nvSpPr>
        <p:spPr>
          <a:xfrm>
            <a:off x="6291942" y="2073810"/>
            <a:ext cx="3683726" cy="3533038"/>
          </a:xfrm>
          <a:prstGeom prst="ellipse">
            <a:avLst/>
          </a:prstGeom>
          <a:gradFill>
            <a:gsLst>
              <a:gs pos="3200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Através de um atendimento humanizado, mas digital...</a:t>
            </a:r>
          </a:p>
        </p:txBody>
      </p:sp>
    </p:spTree>
    <p:extLst>
      <p:ext uri="{BB962C8B-B14F-4D97-AF65-F5344CB8AC3E}">
        <p14:creationId xmlns:p14="http://schemas.microsoft.com/office/powerpoint/2010/main" val="14137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FDD7D19-5F69-DAA3-BC87-35D9D362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234" y="1047749"/>
            <a:ext cx="4337303" cy="43373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17F5BF1-88DB-42F2-98A6-4C7FBFC31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br>
              <a:rPr lang="pt-BR" dirty="0"/>
            </a:br>
            <a:r>
              <a:rPr lang="pt-BR" dirty="0"/>
              <a:t>Obrigado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7E363B-55F5-4528-8A9D-A5D90055CD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4604756"/>
            <a:ext cx="3314700" cy="330200"/>
          </a:xfrm>
        </p:spPr>
        <p:txBody>
          <a:bodyPr rtlCol="0"/>
          <a:lstStyle/>
          <a:p>
            <a:pPr rtl="0"/>
            <a:r>
              <a:rPr lang="pt-BR" dirty="0"/>
              <a:t>Alexandre M. Camillo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5FEE4F-333C-40EF-B46D-8D25C79C05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camillo@camilloseguros.com.br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AF39051-1049-4508-8373-6A289966A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399" y="2238573"/>
            <a:ext cx="10629202" cy="1190427"/>
          </a:xfrm>
          <a:prstGeom prst="rect">
            <a:avLst/>
          </a:prstGeom>
          <a:noFill/>
          <a:ln w="635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9" name="objeto 7" descr="Retângulo bege">
            <a:extLst>
              <a:ext uri="{FF2B5EF4-FFF2-40B4-BE49-F238E27FC236}">
                <a16:creationId xmlns:a16="http://schemas.microsoft.com/office/drawing/2014/main" id="{2D7851E8-1907-4C8A-A16F-E461B5BFA940}"/>
              </a:ext>
            </a:extLst>
          </p:cNvPr>
          <p:cNvSpPr/>
          <p:nvPr/>
        </p:nvSpPr>
        <p:spPr bwMode="white">
          <a:xfrm flipV="1">
            <a:off x="1204699" y="37916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grpSp>
        <p:nvGrpSpPr>
          <p:cNvPr id="50" name="Grupo 49" descr="Ícone de Email">
            <a:extLst>
              <a:ext uri="{FF2B5EF4-FFF2-40B4-BE49-F238E27FC236}">
                <a16:creationId xmlns:a16="http://schemas.microsoft.com/office/drawing/2014/main" id="{F7F47E31-EB9A-4529-BE0F-A1213B79FE07}"/>
              </a:ext>
            </a:extLst>
          </p:cNvPr>
          <p:cNvGrpSpPr/>
          <p:nvPr/>
        </p:nvGrpSpPr>
        <p:grpSpPr>
          <a:xfrm>
            <a:off x="1365937" y="5133777"/>
            <a:ext cx="297521" cy="297521"/>
            <a:chOff x="1334697" y="5102537"/>
            <a:chExt cx="360000" cy="360000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299C0ACA-AA85-4505-A8DF-0275634D7832}"/>
                </a:ext>
              </a:extLst>
            </p:cNvPr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5AA236B-9A92-4808-B7BB-0AEF3FD2754B}"/>
                  </a:ext>
                </a:extLst>
              </p:cNvPr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>
                  <a:gd name="connsiteX0" fmla="*/ 0 w 257175"/>
                  <a:gd name="connsiteY0" fmla="*/ 163664 h 257175"/>
                  <a:gd name="connsiteX1" fmla="*/ 163664 w 257175"/>
                  <a:gd name="connsiteY1" fmla="*/ 0 h 257175"/>
                  <a:gd name="connsiteX2" fmla="*/ 261323 w 257175"/>
                  <a:gd name="connsiteY2" fmla="*/ 97659 h 257175"/>
                  <a:gd name="connsiteX3" fmla="*/ 97659 w 257175"/>
                  <a:gd name="connsiteY3" fmla="*/ 26132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94E72230-A0A3-4A80-AD64-FE14B4AA1A95}"/>
                  </a:ext>
                </a:extLst>
              </p:cNvPr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>
                  <a:gd name="connsiteX0" fmla="*/ 0 w 161925"/>
                  <a:gd name="connsiteY0" fmla="*/ 162878 h 161925"/>
                  <a:gd name="connsiteX1" fmla="*/ 141923 w 161925"/>
                  <a:gd name="connsiteY1" fmla="*/ 135255 h 161925"/>
                  <a:gd name="connsiteX2" fmla="*/ 162878 w 161925"/>
                  <a:gd name="connsiteY2" fmla="*/ 0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61925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01D119F-74E1-4482-B664-AAD0BB5B651F}"/>
                </a:ext>
              </a:extLst>
            </p:cNvPr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185104 w 360000"/>
                <a:gd name="connsiteY1" fmla="*/ 0 h 360000"/>
                <a:gd name="connsiteX2" fmla="*/ 185104 w 360000"/>
                <a:gd name="connsiteY2" fmla="*/ 172694 h 360000"/>
                <a:gd name="connsiteX3" fmla="*/ 360000 w 360000"/>
                <a:gd name="connsiteY3" fmla="*/ 172694 h 360000"/>
                <a:gd name="connsiteX4" fmla="*/ 360000 w 360000"/>
                <a:gd name="connsiteY4" fmla="*/ 360000 h 360000"/>
                <a:gd name="connsiteX5" fmla="*/ 0 w 360000"/>
                <a:gd name="connsiteY5" fmla="*/ 360000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6" fmla="*/ 276544 w 360000"/>
                <a:gd name="connsiteY6" fmla="*/ 264134 h 360000"/>
                <a:gd name="connsiteX0" fmla="*/ 185104 w 360000"/>
                <a:gd name="connsiteY0" fmla="*/ 172694 h 360000"/>
                <a:gd name="connsiteX1" fmla="*/ 360000 w 360000"/>
                <a:gd name="connsiteY1" fmla="*/ 172694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185104 w 360000"/>
                <a:gd name="connsiteY5" fmla="*/ 0 h 360000"/>
                <a:gd name="connsiteX0" fmla="*/ 360000 w 360000"/>
                <a:gd name="connsiteY0" fmla="*/ 172694 h 360000"/>
                <a:gd name="connsiteX1" fmla="*/ 360000 w 360000"/>
                <a:gd name="connsiteY1" fmla="*/ 360000 h 360000"/>
                <a:gd name="connsiteX2" fmla="*/ 0 w 360000"/>
                <a:gd name="connsiteY2" fmla="*/ 360000 h 360000"/>
                <a:gd name="connsiteX3" fmla="*/ 0 w 360000"/>
                <a:gd name="connsiteY3" fmla="*/ 0 h 360000"/>
                <a:gd name="connsiteX4" fmla="*/ 185104 w 360000"/>
                <a:gd name="connsiteY4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" h="36000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grpSp>
        <p:nvGrpSpPr>
          <p:cNvPr id="55" name="Grupo 54" descr="Ícone de Pessoa">
            <a:extLst>
              <a:ext uri="{FF2B5EF4-FFF2-40B4-BE49-F238E27FC236}">
                <a16:creationId xmlns:a16="http://schemas.microsoft.com/office/drawing/2014/main" id="{9E1A2D9D-4A3F-4720-9A14-FFD74FC5C7A2}"/>
              </a:ext>
            </a:extLst>
          </p:cNvPr>
          <p:cNvGrpSpPr/>
          <p:nvPr/>
        </p:nvGrpSpPr>
        <p:grpSpPr>
          <a:xfrm>
            <a:off x="1365937" y="4611901"/>
            <a:ext cx="297521" cy="297521"/>
            <a:chOff x="1334697" y="4580661"/>
            <a:chExt cx="360000" cy="360000"/>
          </a:xfrm>
        </p:grpSpPr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FBC59C07-FDEC-40D0-BE4E-E1FAC0DEBC4A}"/>
                </a:ext>
              </a:extLst>
            </p:cNvPr>
            <p:cNvGrpSpPr/>
            <p:nvPr/>
          </p:nvGrpSpPr>
          <p:grpSpPr>
            <a:xfrm>
              <a:off x="1421012" y="4633770"/>
              <a:ext cx="180975" cy="231458"/>
              <a:chOff x="1443237" y="4633770"/>
              <a:chExt cx="180975" cy="231458"/>
            </a:xfrm>
          </p:grpSpPr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15EC7012-98A7-4A94-8CC9-0EC3408A6BC4}"/>
                  </a:ext>
                </a:extLst>
              </p:cNvPr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>
                  <a:gd name="connsiteX0" fmla="*/ 118110 w 114300"/>
                  <a:gd name="connsiteY0" fmla="*/ 59055 h 114300"/>
                  <a:gd name="connsiteX1" fmla="*/ 59055 w 114300"/>
                  <a:gd name="connsiteY1" fmla="*/ 118110 h 114300"/>
                  <a:gd name="connsiteX2" fmla="*/ 0 w 114300"/>
                  <a:gd name="connsiteY2" fmla="*/ 59055 h 114300"/>
                  <a:gd name="connsiteX3" fmla="*/ 59055 w 114300"/>
                  <a:gd name="connsiteY3" fmla="*/ 0 h 114300"/>
                  <a:gd name="connsiteX4" fmla="*/ 118110 w 114300"/>
                  <a:gd name="connsiteY4" fmla="*/ 59055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E519FE88-ED74-4D46-86D2-F2530BE46026}"/>
                  </a:ext>
                </a:extLst>
              </p:cNvPr>
              <p:cNvSpPr/>
              <p:nvPr/>
            </p:nvSpPr>
            <p:spPr>
              <a:xfrm>
                <a:off x="1443237" y="4798553"/>
                <a:ext cx="180975" cy="66675"/>
              </a:xfrm>
              <a:custGeom>
                <a:avLst/>
                <a:gdLst>
                  <a:gd name="connsiteX0" fmla="*/ 0 w 180975"/>
                  <a:gd name="connsiteY0" fmla="*/ 72390 h 66675"/>
                  <a:gd name="connsiteX1" fmla="*/ 94298 w 180975"/>
                  <a:gd name="connsiteY1" fmla="*/ 0 h 66675"/>
                  <a:gd name="connsiteX2" fmla="*/ 188595 w 180975"/>
                  <a:gd name="connsiteY2" fmla="*/ 7239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0975" h="66675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13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pt-BR" dirty="0"/>
              </a:p>
            </p:txBody>
          </p:sp>
        </p:grp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03AF6D1D-DE4A-460B-A540-E7DACF1F333F}"/>
                </a:ext>
              </a:extLst>
            </p:cNvPr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>
                <a:gd name="connsiteX0" fmla="*/ 0 w 360000"/>
                <a:gd name="connsiteY0" fmla="*/ 0 h 360000"/>
                <a:gd name="connsiteX1" fmla="*/ 83322 w 360000"/>
                <a:gd name="connsiteY1" fmla="*/ 0 h 360000"/>
                <a:gd name="connsiteX2" fmla="*/ 83322 w 360000"/>
                <a:gd name="connsiteY2" fmla="*/ 68850 h 360000"/>
                <a:gd name="connsiteX3" fmla="*/ 276679 w 360000"/>
                <a:gd name="connsiteY3" fmla="*/ 68850 h 360000"/>
                <a:gd name="connsiteX4" fmla="*/ 276679 w 360000"/>
                <a:gd name="connsiteY4" fmla="*/ 0 h 360000"/>
                <a:gd name="connsiteX5" fmla="*/ 360000 w 360000"/>
                <a:gd name="connsiteY5" fmla="*/ 0 h 360000"/>
                <a:gd name="connsiteX6" fmla="*/ 360000 w 360000"/>
                <a:gd name="connsiteY6" fmla="*/ 360000 h 360000"/>
                <a:gd name="connsiteX7" fmla="*/ 0 w 360000"/>
                <a:gd name="connsiteY7" fmla="*/ 360000 h 360000"/>
                <a:gd name="connsiteX0" fmla="*/ 276679 w 368119"/>
                <a:gd name="connsiteY0" fmla="*/ 68850 h 360000"/>
                <a:gd name="connsiteX1" fmla="*/ 276679 w 368119"/>
                <a:gd name="connsiteY1" fmla="*/ 0 h 360000"/>
                <a:gd name="connsiteX2" fmla="*/ 360000 w 368119"/>
                <a:gd name="connsiteY2" fmla="*/ 0 h 360000"/>
                <a:gd name="connsiteX3" fmla="*/ 360000 w 368119"/>
                <a:gd name="connsiteY3" fmla="*/ 360000 h 360000"/>
                <a:gd name="connsiteX4" fmla="*/ 0 w 368119"/>
                <a:gd name="connsiteY4" fmla="*/ 360000 h 360000"/>
                <a:gd name="connsiteX5" fmla="*/ 0 w 368119"/>
                <a:gd name="connsiteY5" fmla="*/ 0 h 360000"/>
                <a:gd name="connsiteX6" fmla="*/ 83322 w 368119"/>
                <a:gd name="connsiteY6" fmla="*/ 0 h 360000"/>
                <a:gd name="connsiteX7" fmla="*/ 83322 w 368119"/>
                <a:gd name="connsiteY7" fmla="*/ 68850 h 360000"/>
                <a:gd name="connsiteX8" fmla="*/ 368119 w 368119"/>
                <a:gd name="connsiteY8" fmla="*/ 16029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7" fmla="*/ 83322 w 360000"/>
                <a:gd name="connsiteY7" fmla="*/ 68850 h 360000"/>
                <a:gd name="connsiteX0" fmla="*/ 276679 w 360000"/>
                <a:gd name="connsiteY0" fmla="*/ 68850 h 360000"/>
                <a:gd name="connsiteX1" fmla="*/ 276679 w 360000"/>
                <a:gd name="connsiteY1" fmla="*/ 0 h 360000"/>
                <a:gd name="connsiteX2" fmla="*/ 360000 w 360000"/>
                <a:gd name="connsiteY2" fmla="*/ 0 h 360000"/>
                <a:gd name="connsiteX3" fmla="*/ 360000 w 360000"/>
                <a:gd name="connsiteY3" fmla="*/ 360000 h 360000"/>
                <a:gd name="connsiteX4" fmla="*/ 0 w 360000"/>
                <a:gd name="connsiteY4" fmla="*/ 360000 h 360000"/>
                <a:gd name="connsiteX5" fmla="*/ 0 w 360000"/>
                <a:gd name="connsiteY5" fmla="*/ 0 h 360000"/>
                <a:gd name="connsiteX6" fmla="*/ 83322 w 360000"/>
                <a:gd name="connsiteY6" fmla="*/ 0 h 360000"/>
                <a:gd name="connsiteX0" fmla="*/ 276679 w 360000"/>
                <a:gd name="connsiteY0" fmla="*/ 0 h 360000"/>
                <a:gd name="connsiteX1" fmla="*/ 360000 w 360000"/>
                <a:gd name="connsiteY1" fmla="*/ 0 h 360000"/>
                <a:gd name="connsiteX2" fmla="*/ 360000 w 360000"/>
                <a:gd name="connsiteY2" fmla="*/ 360000 h 360000"/>
                <a:gd name="connsiteX3" fmla="*/ 0 w 360000"/>
                <a:gd name="connsiteY3" fmla="*/ 360000 h 360000"/>
                <a:gd name="connsiteX4" fmla="*/ 0 w 360000"/>
                <a:gd name="connsiteY4" fmla="*/ 0 h 360000"/>
                <a:gd name="connsiteX5" fmla="*/ 83322 w 360000"/>
                <a:gd name="connsiteY5" fmla="*/ 0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0000" h="36000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pt-BR" dirty="0"/>
            </a:p>
          </p:txBody>
        </p:sp>
      </p:grpSp>
      <p:sp>
        <p:nvSpPr>
          <p:cNvPr id="2" name="Espaço Reservado para Texto 4">
            <a:extLst>
              <a:ext uri="{FF2B5EF4-FFF2-40B4-BE49-F238E27FC236}">
                <a16:creationId xmlns:a16="http://schemas.microsoft.com/office/drawing/2014/main" id="{619CFF83-1318-2A96-00D1-B16496D21813}"/>
              </a:ext>
            </a:extLst>
          </p:cNvPr>
          <p:cNvSpPr txBox="1">
            <a:spLocks/>
          </p:cNvSpPr>
          <p:nvPr/>
        </p:nvSpPr>
        <p:spPr>
          <a:xfrm>
            <a:off x="1922617" y="5671635"/>
            <a:ext cx="3314700" cy="20502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alexandrecamillo2018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EA22FB0-4673-95CF-0902-8C6FE78B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090" y="5606707"/>
            <a:ext cx="334883" cy="3348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6EC1DEC-EAEF-F9D5-B1D3-3E77DE025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3588" r="9881" b="13212"/>
          <a:stretch/>
        </p:blipFill>
        <p:spPr>
          <a:xfrm>
            <a:off x="1331215" y="6072004"/>
            <a:ext cx="367081" cy="334883"/>
          </a:xfrm>
          <a:prstGeom prst="rect">
            <a:avLst/>
          </a:prstGeom>
        </p:spPr>
      </p:pic>
      <p:sp>
        <p:nvSpPr>
          <p:cNvPr id="25" name="Espaço Reservado para Texto 4">
            <a:extLst>
              <a:ext uri="{FF2B5EF4-FFF2-40B4-BE49-F238E27FC236}">
                <a16:creationId xmlns:a16="http://schemas.microsoft.com/office/drawing/2014/main" id="{421DB90F-1A06-6333-EC2B-227EC6C3805F}"/>
              </a:ext>
            </a:extLst>
          </p:cNvPr>
          <p:cNvSpPr txBox="1">
            <a:spLocks/>
          </p:cNvSpPr>
          <p:nvPr/>
        </p:nvSpPr>
        <p:spPr>
          <a:xfrm>
            <a:off x="1917700" y="6111035"/>
            <a:ext cx="3314700" cy="20502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76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2865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096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@alexandremcamillo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550D535-CD9A-48B5-D532-919A3B9B6D3E}"/>
              </a:ext>
            </a:extLst>
          </p:cNvPr>
          <p:cNvSpPr/>
          <p:nvPr/>
        </p:nvSpPr>
        <p:spPr>
          <a:xfrm>
            <a:off x="1351226" y="5606707"/>
            <a:ext cx="334883" cy="33488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FE623DB9-5B68-24B3-4CBD-936E4C8C2BBD}"/>
              </a:ext>
            </a:extLst>
          </p:cNvPr>
          <p:cNvSpPr/>
          <p:nvPr/>
        </p:nvSpPr>
        <p:spPr>
          <a:xfrm>
            <a:off x="1354121" y="6072024"/>
            <a:ext cx="334883" cy="33488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695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ço Reservado para Imagem 27" descr="Mulher passando por uma porta">
            <a:extLst>
              <a:ext uri="{FF2B5EF4-FFF2-40B4-BE49-F238E27FC236}">
                <a16:creationId xmlns:a16="http://schemas.microsoft.com/office/drawing/2014/main" id="{86D7D4AC-BE7B-45B9-AF4A-E2AF1B6C79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012000" cy="6858000"/>
          </a:xfr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D509E5E-F68C-4F2B-8EC7-43259586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267" y="-409308"/>
            <a:ext cx="6058185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AF7E39F-041F-4A45-A1CF-F8C269887D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67" y="957578"/>
            <a:ext cx="6034648" cy="1840868"/>
          </a:xfr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/>
          <a:p>
            <a:pPr rtl="0"/>
            <a:endParaRPr lang="pt-BR" dirty="0"/>
          </a:p>
          <a:p>
            <a:pPr rtl="0"/>
            <a:r>
              <a:rPr lang="pt-BR" sz="1800" dirty="0"/>
              <a:t>Lei Nº 4.594, de 29 de Dezembro de 1964</a:t>
            </a:r>
          </a:p>
          <a:p>
            <a:pPr rtl="0"/>
            <a:r>
              <a:rPr lang="pt-BR" sz="1800" dirty="0"/>
              <a:t>                               X</a:t>
            </a:r>
          </a:p>
          <a:p>
            <a:pPr rtl="0"/>
            <a:r>
              <a:rPr lang="pt-BR" sz="1800" dirty="0"/>
              <a:t>Lei Nº 14.430, de 03 de agosto de 2022</a:t>
            </a:r>
          </a:p>
          <a:p>
            <a:pPr rtl="0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9BE4A06-2673-41EF-AF84-96B0EDEC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952" y="1198564"/>
            <a:ext cx="5662813" cy="1703707"/>
          </a:xfrm>
        </p:spPr>
        <p:txBody>
          <a:bodyPr rtlCol="0"/>
          <a:lstStyle/>
          <a:p>
            <a:pPr rtl="0"/>
            <a:r>
              <a:rPr lang="pt-BR" sz="3600" dirty="0"/>
              <a:t>A Origem  e  as  novas atribuições  do corretor de seguros</a:t>
            </a:r>
          </a:p>
        </p:txBody>
      </p:sp>
      <p:sp>
        <p:nvSpPr>
          <p:cNvPr id="9" name="objeto 7" descr="Retângulo bege">
            <a:extLst>
              <a:ext uri="{FF2B5EF4-FFF2-40B4-BE49-F238E27FC236}">
                <a16:creationId xmlns:a16="http://schemas.microsoft.com/office/drawing/2014/main" id="{400AB11A-4D5E-4CDE-BB60-C8578F59C3E0}"/>
              </a:ext>
            </a:extLst>
          </p:cNvPr>
          <p:cNvSpPr/>
          <p:nvPr/>
        </p:nvSpPr>
        <p:spPr bwMode="white">
          <a:xfrm flipV="1">
            <a:off x="1569877" y="2697174"/>
            <a:ext cx="5736888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FC51DE-D10A-4DE8-A7E3-22FA2E4F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6269" y="4699164"/>
            <a:ext cx="6058183" cy="45719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2" name="Espaço Reservado para o Número do Slide 51">
            <a:extLst>
              <a:ext uri="{FF2B5EF4-FFF2-40B4-BE49-F238E27FC236}">
                <a16:creationId xmlns:a16="http://schemas.microsoft.com/office/drawing/2014/main" id="{947A81F6-261F-44F4-B660-7BD323AE2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/>
              <a:t>2</a:t>
            </a:fld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04320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89FBC09-5A84-45A9-B63B-5DEAA4BE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A Origem e as novas atribuições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9A93DB-B3B6-47AF-84B6-0AE60CEEF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99" y="1624226"/>
            <a:ext cx="5038725" cy="4466160"/>
          </a:xfrm>
        </p:spPr>
        <p:txBody>
          <a:bodyPr rtlCol="0"/>
          <a:lstStyle/>
          <a:p>
            <a:pPr rtl="0"/>
            <a:r>
              <a:rPr lang="pt-BR" b="1" noProof="1">
                <a:solidFill>
                  <a:schemeClr val="accent2"/>
                </a:solidFill>
                <a:latin typeface="+mj-lt"/>
              </a:rPr>
              <a:t>LEI Nº 4.594 DE 29 DE DEZEMBRO DE 1964.</a:t>
            </a:r>
          </a:p>
          <a:p>
            <a:pPr marL="84138" rtl="0"/>
            <a:r>
              <a:rPr lang="pt-BR" sz="1400" b="0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Capítulos</a:t>
            </a:r>
          </a:p>
          <a:p>
            <a:pPr marL="285750" indent="-201613" rtl="0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Corretor de Seguros e da sua Habilitação Profissional</a:t>
            </a:r>
          </a:p>
          <a:p>
            <a:pPr marL="285750" indent="-201613" rtl="0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Prepostos dos Corretores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01613" rtl="0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Dos Direitos e Deveres</a:t>
            </a:r>
          </a:p>
          <a:p>
            <a:pPr marL="285750" indent="-201613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ceitação das Propostas de Seguros</a:t>
            </a:r>
            <a:endParaRPr lang="pt-BR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indent="-201613" rtl="0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Das Penalidades</a:t>
            </a:r>
          </a:p>
          <a:p>
            <a:pPr marL="285750" indent="-201613" rtl="0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Disposições Transitórias</a:t>
            </a:r>
          </a:p>
          <a:p>
            <a:pPr marL="285750" indent="-201613" rtl="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01613" rtl="0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 algn="r" rtl="0"/>
            <a:r>
              <a:rPr lang="pt-BR" sz="1200" dirty="0">
                <a:hlinkClick r:id="rId3"/>
              </a:rPr>
              <a:t>http://www.planalto.gov.br/ccivil_03/leis/l4594.htm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 algn="r" rtl="0"/>
            <a:endParaRPr lang="pt-BR" sz="120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3</a:t>
            </a:fld>
            <a:endParaRPr lang="pt-BR" sz="1000" dirty="0"/>
          </a:p>
        </p:txBody>
      </p:sp>
      <p:sp>
        <p:nvSpPr>
          <p:cNvPr id="11" name="objeto 7" descr="Retângulo bege">
            <a:extLst>
              <a:ext uri="{FF2B5EF4-FFF2-40B4-BE49-F238E27FC236}">
                <a16:creationId xmlns:a16="http://schemas.microsoft.com/office/drawing/2014/main" id="{0EF37AB9-30F5-41E6-9478-F4DEF99FA9B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3" name="Espaço Reservado para Conteúdo 3">
            <a:extLst>
              <a:ext uri="{FF2B5EF4-FFF2-40B4-BE49-F238E27FC236}">
                <a16:creationId xmlns:a16="http://schemas.microsoft.com/office/drawing/2014/main" id="{3017CE31-AF61-9C10-5C37-C964D42E670E}"/>
              </a:ext>
            </a:extLst>
          </p:cNvPr>
          <p:cNvSpPr txBox="1">
            <a:spLocks/>
          </p:cNvSpPr>
          <p:nvPr/>
        </p:nvSpPr>
        <p:spPr>
          <a:xfrm>
            <a:off x="6312773" y="1583654"/>
            <a:ext cx="5038725" cy="44661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noProof="1">
                <a:solidFill>
                  <a:schemeClr val="accent2"/>
                </a:solidFill>
                <a:latin typeface="+mj-lt"/>
              </a:rPr>
              <a:t>LEI Nº 14.430 DE 03 DE AGOSTO DE 2022.</a:t>
            </a:r>
          </a:p>
          <a:p>
            <a:pPr marL="84137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A Lei nº 14.430 alterou a Lei nº 4.594, cujas atribuições do Corretor de seguros foram descritas no Capítulo V – Disposições Finais </a:t>
            </a:r>
          </a:p>
          <a:p>
            <a:pPr marL="84137"/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/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/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/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/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/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01613"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4137" algn="r"/>
            <a:r>
              <a:rPr lang="pt-BR" sz="1200" dirty="0">
                <a:hlinkClick r:id="rId4"/>
              </a:rPr>
              <a:t>https://www.planalto.gov.br/ccivil_03/_ato2019-2022/2022/Lei/L14430.htm</a:t>
            </a:r>
            <a:endParaRPr lang="pt-BR" sz="1200" dirty="0"/>
          </a:p>
          <a:p>
            <a:pPr marL="84137" algn="r"/>
            <a:endParaRPr lang="pt-BR" sz="120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375E247-2C90-A1FC-EB6F-CB61188FB2AF}"/>
              </a:ext>
            </a:extLst>
          </p:cNvPr>
          <p:cNvSpPr/>
          <p:nvPr/>
        </p:nvSpPr>
        <p:spPr>
          <a:xfrm>
            <a:off x="565484" y="1523494"/>
            <a:ext cx="5313744" cy="3997278"/>
          </a:xfrm>
          <a:prstGeom prst="rect">
            <a:avLst/>
          </a:prstGeom>
          <a:noFill/>
          <a:ln w="2222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5F0F55A1-B1F5-B578-86DF-5E286C707FFB}"/>
              </a:ext>
            </a:extLst>
          </p:cNvPr>
          <p:cNvSpPr/>
          <p:nvPr/>
        </p:nvSpPr>
        <p:spPr>
          <a:xfrm>
            <a:off x="6175263" y="1523494"/>
            <a:ext cx="5313744" cy="3997278"/>
          </a:xfrm>
          <a:prstGeom prst="rect">
            <a:avLst/>
          </a:prstGeom>
          <a:noFill/>
          <a:ln w="22225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28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6873943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O mercado de seguros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representante de seguros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4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722098" y="1254187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C48D9F-28E5-983C-E912-DA2741638254}"/>
              </a:ext>
            </a:extLst>
          </p:cNvPr>
          <p:cNvSpPr txBox="1"/>
          <p:nvPr/>
        </p:nvSpPr>
        <p:spPr>
          <a:xfrm flipH="1">
            <a:off x="7401498" y="6269279"/>
            <a:ext cx="4610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Fonte: </a:t>
            </a:r>
            <a:r>
              <a:rPr lang="pt-BR" sz="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https://www2.susep.gov.br/safe/scripts/bnweb/bnmapi.exe?router=upload/25491</a:t>
            </a:r>
            <a:r>
              <a:rPr lang="pt-BR" sz="800" dirty="0">
                <a:solidFill>
                  <a:schemeClr val="bg1"/>
                </a:solidFill>
              </a:rPr>
              <a:t>   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9895C620-68B1-36EF-F6A2-BACEE7E22254}"/>
              </a:ext>
            </a:extLst>
          </p:cNvPr>
          <p:cNvGrpSpPr/>
          <p:nvPr/>
        </p:nvGrpSpPr>
        <p:grpSpPr>
          <a:xfrm>
            <a:off x="561678" y="2618719"/>
            <a:ext cx="5368136" cy="2305788"/>
            <a:chOff x="561678" y="2618719"/>
            <a:chExt cx="5368136" cy="2305788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1755D0D-3F1F-D551-FC41-463BCB2625E0}"/>
                </a:ext>
              </a:extLst>
            </p:cNvPr>
            <p:cNvSpPr/>
            <p:nvPr/>
          </p:nvSpPr>
          <p:spPr>
            <a:xfrm>
              <a:off x="561678" y="2618719"/>
              <a:ext cx="5368136" cy="230578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000" b="1" dirty="0"/>
                <a:t>CONCEITO:</a:t>
              </a:r>
              <a:br>
                <a:rPr lang="pt-BR" b="1" dirty="0"/>
              </a:br>
              <a:br>
                <a:rPr lang="pt-BR" dirty="0"/>
              </a:br>
              <a:r>
                <a:rPr lang="pt-BR" dirty="0"/>
                <a:t>Representante de seguros, é a pessoa jurídica que assumi a obrigação de promover, ofertar ou distribuir produtos de seguros, em caráter não eventual e sem vínculos de dependência, à conta e em nome de sociedade seguradora, sem prejuízo de realização de outras atividades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6CE0A24-F9EC-828C-25DC-F454141152EF}"/>
                </a:ext>
              </a:extLst>
            </p:cNvPr>
            <p:cNvSpPr/>
            <p:nvPr/>
          </p:nvSpPr>
          <p:spPr>
            <a:xfrm>
              <a:off x="647904" y="3056708"/>
              <a:ext cx="2863516" cy="68599"/>
            </a:xfrm>
            <a:prstGeom prst="rect">
              <a:avLst/>
            </a:prstGeom>
            <a:gradFill>
              <a:gsLst>
                <a:gs pos="93000">
                  <a:schemeClr val="accent5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B6DFC8BB-7540-47F8-7736-DCE676E939BB}"/>
              </a:ext>
            </a:extLst>
          </p:cNvPr>
          <p:cNvGrpSpPr/>
          <p:nvPr/>
        </p:nvGrpSpPr>
        <p:grpSpPr>
          <a:xfrm>
            <a:off x="529138" y="2626428"/>
            <a:ext cx="5400675" cy="2305788"/>
            <a:chOff x="516517" y="4742469"/>
            <a:chExt cx="6544121" cy="2305788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C96089E-F761-5437-7850-BBFB26B370AF}"/>
                </a:ext>
              </a:extLst>
            </p:cNvPr>
            <p:cNvSpPr/>
            <p:nvPr/>
          </p:nvSpPr>
          <p:spPr>
            <a:xfrm>
              <a:off x="516517" y="4742469"/>
              <a:ext cx="6544121" cy="230578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000" b="1" dirty="0"/>
                <a:t>CONCEITO:</a:t>
              </a:r>
              <a:br>
                <a:rPr lang="pt-BR" b="1" dirty="0"/>
              </a:br>
              <a:br>
                <a:rPr lang="pt-BR" dirty="0"/>
              </a:br>
              <a:r>
                <a:rPr lang="pt-BR" dirty="0"/>
                <a:t>O representante de seguros é um agente autorizado da sociedade seguradora, não possui poderes de representação dos segurados e é considerado intermediário dos produtos da sociedade seguradora.</a:t>
              </a:r>
            </a:p>
            <a:p>
              <a:endParaRPr lang="pt-BR" dirty="0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B7D899D-68DE-1B13-8BD9-59BA30936201}"/>
                </a:ext>
              </a:extLst>
            </p:cNvPr>
            <p:cNvSpPr/>
            <p:nvPr/>
          </p:nvSpPr>
          <p:spPr>
            <a:xfrm>
              <a:off x="660428" y="5146158"/>
              <a:ext cx="2863515" cy="68599"/>
            </a:xfrm>
            <a:prstGeom prst="rect">
              <a:avLst/>
            </a:prstGeom>
            <a:gradFill>
              <a:gsLst>
                <a:gs pos="93000">
                  <a:schemeClr val="accent5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903B70E2-24D8-4A30-7EE8-BC6561EF1230}"/>
              </a:ext>
            </a:extLst>
          </p:cNvPr>
          <p:cNvGrpSpPr/>
          <p:nvPr/>
        </p:nvGrpSpPr>
        <p:grpSpPr>
          <a:xfrm>
            <a:off x="531212" y="2629334"/>
            <a:ext cx="5368136" cy="2305788"/>
            <a:chOff x="-5003110" y="2588061"/>
            <a:chExt cx="5368136" cy="2305788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ACE0B3EB-6A7E-E7D9-E020-C46A6D54E562}"/>
                </a:ext>
              </a:extLst>
            </p:cNvPr>
            <p:cNvSpPr/>
            <p:nvPr/>
          </p:nvSpPr>
          <p:spPr>
            <a:xfrm>
              <a:off x="-5003110" y="2588061"/>
              <a:ext cx="5368136" cy="2305788"/>
            </a:xfrm>
            <a:prstGeom prst="rect">
              <a:avLst/>
            </a:prstGeom>
            <a:gradFill>
              <a:gsLst>
                <a:gs pos="0">
                  <a:schemeClr val="tx2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2000" b="1" dirty="0"/>
                <a:t>CONCEITO:</a:t>
              </a:r>
              <a:br>
                <a:rPr lang="pt-BR" b="1" dirty="0"/>
              </a:br>
              <a:br>
                <a:rPr lang="pt-BR" dirty="0"/>
              </a:br>
              <a:r>
                <a:rPr lang="pt-BR" dirty="0"/>
                <a:t>O representante de seguros poderá atuar na intermediação de contratação de apólice coletiva, observada a necessidade de existência de vínculo estreito, claro e inequívoco entre o estipulante da referida apólice e o grupo segurado, além do vínculo de natureza securitária. 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8E506B03-AFC0-2D32-70C1-5237858E5279}"/>
                </a:ext>
              </a:extLst>
            </p:cNvPr>
            <p:cNvSpPr/>
            <p:nvPr/>
          </p:nvSpPr>
          <p:spPr>
            <a:xfrm>
              <a:off x="-4900833" y="2986635"/>
              <a:ext cx="2863516" cy="68599"/>
            </a:xfrm>
            <a:prstGeom prst="rect">
              <a:avLst/>
            </a:prstGeom>
            <a:gradFill>
              <a:gsLst>
                <a:gs pos="93000">
                  <a:schemeClr val="accent5">
                    <a:lumMod val="60000"/>
                    <a:lumOff val="40000"/>
                  </a:schemeClr>
                </a:gs>
                <a:gs pos="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CA535748-1DFD-6BAB-B584-310F0341F0EF}"/>
              </a:ext>
            </a:extLst>
          </p:cNvPr>
          <p:cNvSpPr/>
          <p:nvPr/>
        </p:nvSpPr>
        <p:spPr>
          <a:xfrm>
            <a:off x="531213" y="2594243"/>
            <a:ext cx="5368136" cy="23057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/>
              <a:t>CONCEITO:</a:t>
            </a:r>
            <a:br>
              <a:rPr lang="pt-BR" b="1" dirty="0"/>
            </a:br>
            <a:br>
              <a:rPr lang="pt-BR" dirty="0"/>
            </a:br>
            <a:r>
              <a:rPr lang="pt-BR" dirty="0"/>
              <a:t>O corretor de seguros e seus prepostos NÃO PODEM ATUAR como representante de seguros.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3BCA756-67BC-9D13-818A-1287B4249EEC}"/>
              </a:ext>
            </a:extLst>
          </p:cNvPr>
          <p:cNvSpPr/>
          <p:nvPr/>
        </p:nvSpPr>
        <p:spPr>
          <a:xfrm>
            <a:off x="633490" y="2992817"/>
            <a:ext cx="2863516" cy="68599"/>
          </a:xfrm>
          <a:prstGeom prst="rect">
            <a:avLst/>
          </a:prstGeom>
          <a:gradFill>
            <a:gsLst>
              <a:gs pos="93000">
                <a:schemeClr val="accent5">
                  <a:lumMod val="60000"/>
                  <a:lumOff val="40000"/>
                </a:schemeClr>
              </a:gs>
              <a:gs pos="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Visão geral do registro de corretores - Ativos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5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684000" y="1728662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C48D9F-28E5-983C-E912-DA2741638254}"/>
              </a:ext>
            </a:extLst>
          </p:cNvPr>
          <p:cNvSpPr txBox="1"/>
          <p:nvPr/>
        </p:nvSpPr>
        <p:spPr>
          <a:xfrm flipH="1">
            <a:off x="7401498" y="6269279"/>
            <a:ext cx="4610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Fonte: </a:t>
            </a:r>
            <a:r>
              <a:rPr lang="pt-BR" sz="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https://www2.susep.gov.br/safe/scripts/bnweb/bnmapi.exe?router=upload/25491</a:t>
            </a:r>
            <a:r>
              <a:rPr lang="pt-BR" sz="800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29C127B2-5985-AA33-C041-6AF0BA47852E}"/>
              </a:ext>
            </a:extLst>
          </p:cNvPr>
          <p:cNvSpPr txBox="1">
            <a:spLocks/>
          </p:cNvSpPr>
          <p:nvPr/>
        </p:nvSpPr>
        <p:spPr>
          <a:xfrm>
            <a:off x="1102491" y="5676928"/>
            <a:ext cx="1999889" cy="489989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200" b="1" i="1" dirty="0">
                <a:solidFill>
                  <a:schemeClr val="bg1"/>
                </a:solidFill>
              </a:rPr>
              <a:t>Registro Total de Corretores  133.904</a:t>
            </a:r>
          </a:p>
          <a:p>
            <a:endParaRPr lang="pt-BR" sz="1200" b="1" i="1" dirty="0">
              <a:solidFill>
                <a:schemeClr val="bg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08B312D-D9F6-BC4D-329E-526463181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7990" y="1915827"/>
            <a:ext cx="6208295" cy="372497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0DA3AA4-3300-5E41-8A51-4D4CF1EE2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870" y="1985810"/>
            <a:ext cx="6208295" cy="3724977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6EFCCE29-0A9F-9830-AD41-2350FD5CB7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5175" y="228536"/>
            <a:ext cx="2616703" cy="59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Visão geral do registro de corretores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6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684000" y="1728662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29C127B2-5985-AA33-C041-6AF0BA47852E}"/>
              </a:ext>
            </a:extLst>
          </p:cNvPr>
          <p:cNvSpPr txBox="1">
            <a:spLocks/>
          </p:cNvSpPr>
          <p:nvPr/>
        </p:nvSpPr>
        <p:spPr>
          <a:xfrm>
            <a:off x="997988" y="2550551"/>
            <a:ext cx="8581441" cy="2927140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chemeClr val="bg1"/>
                </a:solidFill>
              </a:rPr>
              <a:t>Capilaridade de distribuição;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chemeClr val="bg1"/>
                </a:solidFill>
              </a:rPr>
              <a:t>Identificação Regional;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chemeClr val="bg1"/>
                </a:solidFill>
              </a:rPr>
              <a:t>Rede de atendimento/infra, maior que </a:t>
            </a:r>
            <a:r>
              <a:rPr lang="pt-BR" sz="2800" b="1" i="1" dirty="0" err="1">
                <a:solidFill>
                  <a:schemeClr val="bg1"/>
                </a:solidFill>
              </a:rPr>
              <a:t>CIAs</a:t>
            </a:r>
            <a:r>
              <a:rPr lang="pt-BR" sz="2800" b="1" i="1" dirty="0">
                <a:solidFill>
                  <a:schemeClr val="bg1"/>
                </a:solidFill>
              </a:rPr>
              <a:t>.;</a:t>
            </a:r>
          </a:p>
          <a:p>
            <a:pPr marL="539750" indent="-539750">
              <a:buFont typeface="Wingdings" panose="05000000000000000000" pitchFamily="2" charset="2"/>
              <a:buChar char="Ø"/>
            </a:pPr>
            <a:r>
              <a:rPr lang="pt-BR" sz="2800" b="1" i="1" dirty="0">
                <a:solidFill>
                  <a:schemeClr val="bg1"/>
                </a:solidFill>
              </a:rPr>
              <a:t>Integridade na Gestão de Riscos (Corretoras com faturamento maior que R$ 12MM);</a:t>
            </a:r>
          </a:p>
          <a:p>
            <a:endParaRPr lang="pt-BR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Distribuição ao longo </a:t>
            </a:r>
            <a:br>
              <a:rPr lang="pt-BR" dirty="0"/>
            </a:br>
            <a:r>
              <a:rPr lang="pt-BR" dirty="0"/>
              <a:t>do tempo - </a:t>
            </a:r>
            <a:r>
              <a:rPr lang="pt-BR" dirty="0" err="1"/>
              <a:t>sandbox</a:t>
            </a:r>
            <a:endParaRPr lang="pt-BR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7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684000" y="1728662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29C127B2-5985-AA33-C041-6AF0BA47852E}"/>
              </a:ext>
            </a:extLst>
          </p:cNvPr>
          <p:cNvSpPr txBox="1">
            <a:spLocks/>
          </p:cNvSpPr>
          <p:nvPr/>
        </p:nvSpPr>
        <p:spPr>
          <a:xfrm>
            <a:off x="684000" y="1887640"/>
            <a:ext cx="4471474" cy="4659434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100" dirty="0">
                <a:solidFill>
                  <a:schemeClr val="bg1"/>
                </a:solidFill>
              </a:rPr>
              <a:t>Na esteira da modernização e inovação o </a:t>
            </a:r>
            <a:r>
              <a:rPr lang="pt-BR" sz="2100" b="1" dirty="0">
                <a:solidFill>
                  <a:schemeClr val="bg1"/>
                </a:solidFill>
              </a:rPr>
              <a:t>CNSP (</a:t>
            </a:r>
            <a:r>
              <a:rPr lang="pt-BR" sz="2100" dirty="0">
                <a:solidFill>
                  <a:schemeClr val="bg1"/>
                </a:solidFill>
              </a:rPr>
              <a:t>Res. Nº 381 -04/03/20), estabeleceu as condições necessárias para autorização e funcionamento, por tempo determinado, das sociedades seguradoras participantes exclusivamente de ambiente regulatório experimental (</a:t>
            </a:r>
            <a:r>
              <a:rPr lang="pt-BR" sz="2100" b="1" dirty="0" err="1">
                <a:solidFill>
                  <a:schemeClr val="bg1"/>
                </a:solidFill>
              </a:rPr>
              <a:t>Sandbox</a:t>
            </a:r>
            <a:r>
              <a:rPr lang="pt-BR" sz="2100" b="1" dirty="0">
                <a:solidFill>
                  <a:schemeClr val="bg1"/>
                </a:solidFill>
              </a:rPr>
              <a:t> Regulatório</a:t>
            </a:r>
            <a:r>
              <a:rPr lang="pt-BR" sz="2100" dirty="0">
                <a:solidFill>
                  <a:schemeClr val="bg1"/>
                </a:solidFill>
              </a:rPr>
              <a:t>) que desenvolvam projeto inovador mediante o cumprimento de critérios e limites previamente estabelecidos.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F797090-5545-812F-A02F-8856529B1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774" y="2083932"/>
            <a:ext cx="4724809" cy="41578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30164EF-CCE4-633A-857A-880DD1E86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483" y="2092641"/>
            <a:ext cx="4895512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4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89FBC09-5A84-45A9-B63B-5DEAA4BE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Resultados Apresentados</a:t>
            </a:r>
            <a:br>
              <a:rPr lang="pt-BR" dirty="0"/>
            </a:br>
            <a:br>
              <a:rPr lang="pt-BR" sz="700" dirty="0"/>
            </a:br>
            <a:r>
              <a:rPr lang="pt-BR" dirty="0" err="1"/>
              <a:t>Sandbox</a:t>
            </a:r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3927B38-2109-4A32-9B61-7046301BA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8</a:t>
            </a:fld>
            <a:endParaRPr lang="pt-BR" sz="1000" dirty="0"/>
          </a:p>
        </p:txBody>
      </p:sp>
      <p:sp>
        <p:nvSpPr>
          <p:cNvPr id="11" name="objeto 7" descr="Retângulo bege">
            <a:extLst>
              <a:ext uri="{FF2B5EF4-FFF2-40B4-BE49-F238E27FC236}">
                <a16:creationId xmlns:a16="http://schemas.microsoft.com/office/drawing/2014/main" id="{0EF37AB9-30F5-41E6-9478-F4DEF99FA9B7}"/>
              </a:ext>
            </a:extLst>
          </p:cNvPr>
          <p:cNvSpPr/>
          <p:nvPr/>
        </p:nvSpPr>
        <p:spPr bwMode="white">
          <a:xfrm flipV="1">
            <a:off x="722099" y="1277068"/>
            <a:ext cx="3470764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A08B3634-256D-CB67-A8C5-4049D4B23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5" y="1837453"/>
            <a:ext cx="6626926" cy="451752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6FB6F7D-BFE5-CDA4-1A06-840DF0ED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256" y="1849189"/>
            <a:ext cx="3499407" cy="209720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3B604D4-E2F4-AAAF-7B26-BEE8D2039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352" y="4035041"/>
            <a:ext cx="3493311" cy="2097206"/>
          </a:xfrm>
          <a:prstGeom prst="rect">
            <a:avLst/>
          </a:prstGeom>
        </p:spPr>
      </p:pic>
      <p:sp>
        <p:nvSpPr>
          <p:cNvPr id="23" name="Espaço Reservado para Data 20">
            <a:extLst>
              <a:ext uri="{FF2B5EF4-FFF2-40B4-BE49-F238E27FC236}">
                <a16:creationId xmlns:a16="http://schemas.microsoft.com/office/drawing/2014/main" id="{11437D64-1A9D-CF4E-0EC4-CE56897EB49C}"/>
              </a:ext>
            </a:extLst>
          </p:cNvPr>
          <p:cNvSpPr txBox="1">
            <a:spLocks/>
          </p:cNvSpPr>
          <p:nvPr/>
        </p:nvSpPr>
        <p:spPr>
          <a:xfrm>
            <a:off x="9357478" y="6241764"/>
            <a:ext cx="2488760" cy="270474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defPPr rtl="0">
              <a:defRPr lang="pt-BR"/>
            </a:defPPr>
            <a:lvl1pPr marL="0" algn="l" defTabSz="914400" rtl="0" eaLnBrk="1" latinLnBrk="0" hangingPunct="1">
              <a:defRPr sz="1200" kern="1200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50" i="1" dirty="0"/>
              <a:t>Fonte: SUSEP Junho/2023</a:t>
            </a:r>
          </a:p>
        </p:txBody>
      </p:sp>
    </p:spTree>
    <p:extLst>
      <p:ext uri="{BB962C8B-B14F-4D97-AF65-F5344CB8AC3E}">
        <p14:creationId xmlns:p14="http://schemas.microsoft.com/office/powerpoint/2010/main" val="1110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Imagem 9" descr="Plano contrapicado de edifícios">
            <a:extLst>
              <a:ext uri="{FF2B5EF4-FFF2-40B4-BE49-F238E27FC236}">
                <a16:creationId xmlns:a16="http://schemas.microsoft.com/office/drawing/2014/main" id="{094A5D1B-B8BE-4CE8-8D90-3F36D4EADD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000" y="179109"/>
            <a:ext cx="11832000" cy="6513922"/>
          </a:xfr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4C9191F1-E8DF-4B64-8A28-BC458F6A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84CEA7-D60A-47AE-A867-C557D000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dirty="0"/>
              <a:t>Distribuição ao longo </a:t>
            </a:r>
            <a:br>
              <a:rPr lang="pt-BR" dirty="0"/>
            </a:br>
            <a:r>
              <a:rPr lang="pt-BR" dirty="0"/>
              <a:t>do tempo – o Futuro do corretor de seguros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00822E43-C110-41B5-9E8C-BBA2A6D72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EECC7194-A4D0-457B-9D3E-53681723AFF7}" type="slidenum">
              <a:rPr lang="pt-BR" sz="1000" smtClean="0"/>
              <a:pPr rtl="0"/>
              <a:t>9</a:t>
            </a:fld>
            <a:endParaRPr lang="pt-BR" sz="1000" dirty="0"/>
          </a:p>
        </p:txBody>
      </p:sp>
      <p:sp>
        <p:nvSpPr>
          <p:cNvPr id="5" name="objeto 7" descr="Retângulo bege">
            <a:extLst>
              <a:ext uri="{FF2B5EF4-FFF2-40B4-BE49-F238E27FC236}">
                <a16:creationId xmlns:a16="http://schemas.microsoft.com/office/drawing/2014/main" id="{F173E3BB-F601-4F0E-90AC-4E1473812240}"/>
              </a:ext>
            </a:extLst>
          </p:cNvPr>
          <p:cNvSpPr/>
          <p:nvPr/>
        </p:nvSpPr>
        <p:spPr bwMode="white">
          <a:xfrm flipV="1">
            <a:off x="684000" y="2164091"/>
            <a:ext cx="5207715" cy="6859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3" name="Espaço Reservado para Texto 5">
            <a:extLst>
              <a:ext uri="{FF2B5EF4-FFF2-40B4-BE49-F238E27FC236}">
                <a16:creationId xmlns:a16="http://schemas.microsoft.com/office/drawing/2014/main" id="{29C127B2-5985-AA33-C041-6AF0BA47852E}"/>
              </a:ext>
            </a:extLst>
          </p:cNvPr>
          <p:cNvSpPr txBox="1">
            <a:spLocks/>
          </p:cNvSpPr>
          <p:nvPr/>
        </p:nvSpPr>
        <p:spPr>
          <a:xfrm>
            <a:off x="684000" y="3228596"/>
            <a:ext cx="3304526" cy="1708920"/>
          </a:xfrm>
          <a:prstGeom prst="rect">
            <a:avLst/>
          </a:prstGeom>
          <a:gradFill>
            <a:gsLst>
              <a:gs pos="93000">
                <a:schemeClr val="accent5">
                  <a:lumMod val="60000"/>
                  <a:lumOff val="40000"/>
                </a:schemeClr>
              </a:gs>
              <a:gs pos="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/>
              <a:t>Personalização e Experiência do Cliente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AD05FE71-21AC-38A3-0CCD-C1FEFC1807A8}"/>
              </a:ext>
            </a:extLst>
          </p:cNvPr>
          <p:cNvSpPr/>
          <p:nvPr/>
        </p:nvSpPr>
        <p:spPr>
          <a:xfrm>
            <a:off x="684000" y="3046201"/>
            <a:ext cx="3596640" cy="2073710"/>
          </a:xfrm>
          <a:prstGeom prst="rightArrow">
            <a:avLst>
              <a:gd name="adj1" fmla="val 82492"/>
              <a:gd name="adj2" fmla="val 4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66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Söhne"/>
              </a:rPr>
              <a:t>P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Söhne"/>
              </a:rPr>
              <a:t>ersonalização de produtos de seguros para atender às necessidades individuais dos clientes.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027B7380-83A8-2976-5EB9-645398768B52}"/>
              </a:ext>
            </a:extLst>
          </p:cNvPr>
          <p:cNvSpPr/>
          <p:nvPr/>
        </p:nvSpPr>
        <p:spPr>
          <a:xfrm>
            <a:off x="3487786" y="3046201"/>
            <a:ext cx="3596640" cy="2073710"/>
          </a:xfrm>
          <a:prstGeom prst="rightArrow">
            <a:avLst>
              <a:gd name="adj1" fmla="val 82492"/>
              <a:gd name="adj2" fmla="val 4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66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Söhne"/>
              </a:rPr>
              <a:t>E</a:t>
            </a:r>
            <a:r>
              <a:rPr lang="pt-BR" sz="2000" b="0" i="0" dirty="0">
                <a:solidFill>
                  <a:schemeClr val="bg1"/>
                </a:solidFill>
                <a:effectLst/>
                <a:latin typeface="Söhne"/>
              </a:rPr>
              <a:t>xperiências de atendimento ao cliente mais eficientes e convenientes, como atendimento por vídeo/Chat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8D578170-D834-6E6D-F8DD-34F82C1EC5EA}"/>
              </a:ext>
            </a:extLst>
          </p:cNvPr>
          <p:cNvSpPr/>
          <p:nvPr/>
        </p:nvSpPr>
        <p:spPr>
          <a:xfrm>
            <a:off x="6289765" y="3046201"/>
            <a:ext cx="3596640" cy="2073710"/>
          </a:xfrm>
          <a:prstGeom prst="rightArrow">
            <a:avLst>
              <a:gd name="adj1" fmla="val 82492"/>
              <a:gd name="adj2" fmla="val 46277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66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bg1"/>
                </a:solidFill>
                <a:effectLst/>
                <a:latin typeface="Söhne"/>
              </a:rPr>
              <a:t>Aconselhamento consultivo para ajudar os clientes a entender melhores suas opções de cobertura.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BCE4C4E-3203-AD70-F4A1-ADA2D0D868A7}"/>
              </a:ext>
            </a:extLst>
          </p:cNvPr>
          <p:cNvSpPr/>
          <p:nvPr/>
        </p:nvSpPr>
        <p:spPr>
          <a:xfrm>
            <a:off x="684000" y="2429691"/>
            <a:ext cx="9235063" cy="5050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Mudanças: Comportamento Social, Novos Riscos, Novas Tecnologias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C0888FA-4204-600A-29A9-193702D73893}"/>
              </a:ext>
            </a:extLst>
          </p:cNvPr>
          <p:cNvSpPr/>
          <p:nvPr/>
        </p:nvSpPr>
        <p:spPr>
          <a:xfrm>
            <a:off x="651342" y="5490171"/>
            <a:ext cx="9235063" cy="50509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Busca de Proteção e Tranquilidade para o cliente....   </a:t>
            </a:r>
          </a:p>
        </p:txBody>
      </p:sp>
    </p:spTree>
    <p:extLst>
      <p:ext uri="{BB962C8B-B14F-4D97-AF65-F5344CB8AC3E}">
        <p14:creationId xmlns:p14="http://schemas.microsoft.com/office/powerpoint/2010/main" val="167130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MS Healthcare Pitch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7485_TF00450287.potx" id="{814D308D-9714-4366-95F6-F5AC3AF417DF}" vid="{3CF6833A-9199-401F-BA88-00AE8E801A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consultório de assistência médica</Template>
  <TotalTime>431</TotalTime>
  <Words>654</Words>
  <Application>Microsoft Office PowerPoint</Application>
  <PresentationFormat>Widescreen</PresentationFormat>
  <Paragraphs>85</Paragraphs>
  <Slides>11</Slides>
  <Notes>11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Arial </vt:lpstr>
      <vt:lpstr>Calibri</vt:lpstr>
      <vt:lpstr>Courier New</vt:lpstr>
      <vt:lpstr>Gill Sans MT</vt:lpstr>
      <vt:lpstr>Söhne</vt:lpstr>
      <vt:lpstr>Times New Roman</vt:lpstr>
      <vt:lpstr>Wingdings</vt:lpstr>
      <vt:lpstr>Tema do Office</vt:lpstr>
      <vt:lpstr>O Papel do corretor de seguros, Broker e MGAs</vt:lpstr>
      <vt:lpstr>A Origem  e  as  novas atribuições  do corretor de seguros</vt:lpstr>
      <vt:lpstr>A Origem e as novas atribuições</vt:lpstr>
      <vt:lpstr>O mercado de seguros  representante de seguros</vt:lpstr>
      <vt:lpstr>Visão geral do registro de corretores - Ativos</vt:lpstr>
      <vt:lpstr>Visão geral do registro de corretores</vt:lpstr>
      <vt:lpstr>Distribuição ao longo  do tempo - sandbox</vt:lpstr>
      <vt:lpstr>Resultados Apresentados  Sandbox</vt:lpstr>
      <vt:lpstr>Distribuição ao longo  do tempo – o Futuro do corretor de seguros</vt:lpstr>
      <vt:lpstr>Comentário final</vt:lpstr>
      <vt:lpstr> Obrigado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do corretor de seguros, Broker e MGAs</dc:title>
  <dc:creator>José Nagano</dc:creator>
  <cp:lastModifiedBy>José Nagano</cp:lastModifiedBy>
  <cp:revision>2</cp:revision>
  <dcterms:created xsi:type="dcterms:W3CDTF">2023-10-09T15:00:11Z</dcterms:created>
  <dcterms:modified xsi:type="dcterms:W3CDTF">2023-10-10T13:37:42Z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