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90" r:id="rId8"/>
    <p:sldId id="289" r:id="rId9"/>
    <p:sldId id="256" r:id="rId10"/>
    <p:sldId id="257" r:id="rId11"/>
    <p:sldId id="266" r:id="rId12"/>
    <p:sldId id="269" r:id="rId13"/>
    <p:sldId id="273" r:id="rId14"/>
    <p:sldId id="268" r:id="rId15"/>
    <p:sldId id="272" r:id="rId16"/>
    <p:sldId id="275" r:id="rId17"/>
    <p:sldId id="277" r:id="rId18"/>
    <p:sldId id="265" r:id="rId19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639"/>
    <a:srgbClr val="E61926"/>
    <a:srgbClr val="940106"/>
    <a:srgbClr val="71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2"/>
    <p:restoredTop sz="96327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Coberturas</a:t>
            </a:r>
            <a:r>
              <a:rPr lang="pt-BR" baseline="0"/>
              <a:t> Adicionais - RE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Sheet1!$E$19</c:f>
              <c:strCache>
                <c:ptCount val="1"/>
                <c:pt idx="0">
                  <c:v>Propriedades Circunvizinhas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4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4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Sheet1!$F$19:$I$19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B-4909-921F-FF58F8EBFC39}"/>
            </c:ext>
          </c:extLst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Desentulho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Sheet1!$F$20:$I$20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B-4909-921F-FF58F8EBFC39}"/>
            </c:ext>
          </c:extLst>
        </c:ser>
        <c:ser>
          <c:idx val="2"/>
          <c:order val="2"/>
          <c:tx>
            <c:strRef>
              <c:f>Sheet1!$E$21</c:f>
              <c:strCache>
                <c:ptCount val="1"/>
                <c:pt idx="0">
                  <c:v>Tumulto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2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2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2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Sheet1!$F$21:$I$21</c:f>
              <c:numCache>
                <c:formatCode>General</c:formatCode>
                <c:ptCount val="4"/>
                <c:pt idx="0">
                  <c:v>5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B-4909-921F-FF58F8EBFC39}"/>
            </c:ext>
          </c:extLst>
        </c:ser>
        <c:ser>
          <c:idx val="3"/>
          <c:order val="3"/>
          <c:tx>
            <c:strRef>
              <c:f>Sheet1!$E$22</c:f>
              <c:strCache>
                <c:ptCount val="1"/>
                <c:pt idx="0">
                  <c:v>Instalações Provisórias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Sheet1!$F$22:$I$22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2B-4909-921F-FF58F8EBFC39}"/>
            </c:ext>
          </c:extLst>
        </c:ser>
        <c:ser>
          <c:idx val="4"/>
          <c:order val="4"/>
          <c:tx>
            <c:strRef>
              <c:f>Sheet1!$E$23</c:f>
              <c:strCache>
                <c:ptCount val="1"/>
                <c:pt idx="0">
                  <c:v>Transporte entre Canteiros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3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B72B-4909-921F-FF58F8EBFC3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B72B-4909-921F-FF58F8EBFC3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B72B-4909-921F-FF58F8EBFC3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B72B-4909-921F-FF58F8EBFC39}"/>
              </c:ext>
            </c:extLst>
          </c:dPt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Sheet1!$F$23:$I$23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2B-4909-921F-FF58F8EBFC39}"/>
            </c:ext>
          </c:extLst>
        </c:ser>
        <c:ser>
          <c:idx val="5"/>
          <c:order val="5"/>
          <c:tx>
            <c:strRef>
              <c:f>Sheet1!$E$24</c:f>
              <c:strCache>
                <c:ptCount val="1"/>
                <c:pt idx="0">
                  <c:v>Obras Colocadas em Operação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72B-4909-921F-FF58F8EBFC3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72B-4909-921F-FF58F8EBFC3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B72B-4909-921F-FF58F8EBFC3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B72B-4909-921F-FF58F8EBFC39}"/>
              </c:ext>
            </c:extLst>
          </c:dPt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Sheet1!$F$24:$I$24</c:f>
              <c:numCache>
                <c:formatCode>General</c:formatCode>
                <c:ptCount val="4"/>
                <c:pt idx="0">
                  <c:v>30</c:v>
                </c:pt>
                <c:pt idx="1">
                  <c:v>5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72B-4909-921F-FF58F8EBFC39}"/>
            </c:ext>
          </c:extLst>
        </c:ser>
        <c:ser>
          <c:idx val="6"/>
          <c:order val="6"/>
          <c:tx>
            <c:strRef>
              <c:f>Sheet1!$E$25</c:f>
              <c:strCache>
                <c:ptCount val="1"/>
                <c:pt idx="0">
                  <c:v>Roubo / Furto Qualificado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4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4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7-B72B-4909-921F-FF58F8EBFC3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9-B72B-4909-921F-FF58F8EBFC3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B-B72B-4909-921F-FF58F8EBFC3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D-B72B-4909-921F-FF58F8EBFC39}"/>
              </c:ext>
            </c:extLst>
          </c:dPt>
          <c:cat>
            <c:strRef>
              <c:f>Sheet1!$F$18:$I$18</c:f>
              <c:strCache>
                <c:ptCount val="4"/>
                <c:pt idx="0">
                  <c:v>Eólico</c:v>
                </c:pt>
                <c:pt idx="1">
                  <c:v>Hidrelétrico</c:v>
                </c:pt>
                <c:pt idx="2">
                  <c:v>Fotovoltaico</c:v>
                </c:pt>
                <c:pt idx="3">
                  <c:v>UTE</c:v>
                </c:pt>
              </c:strCache>
            </c:strRef>
          </c:cat>
          <c:val>
            <c:numRef>
              <c:f>Sheet1!$F$25:$I$25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72B-4909-921F-FF58F8EBF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  <c:axId val="627862048"/>
        <c:axId val="627863032"/>
      </c:barChart>
      <c:catAx>
        <c:axId val="6278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7863032"/>
        <c:crosses val="autoZero"/>
        <c:auto val="1"/>
        <c:lblAlgn val="ctr"/>
        <c:lblOffset val="100"/>
        <c:noMultiLvlLbl val="0"/>
      </c:catAx>
      <c:valAx>
        <c:axId val="627863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278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19050">
      <a:solidFill>
        <a:schemeClr val="accent1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5DE8A-A025-4807-8A70-35317DC69CD3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223548-6F28-4C90-8BF5-662FDCDC75A5}">
      <dgm:prSet phldrT="[Text]" custT="1"/>
      <dgm:spPr/>
      <dgm:t>
        <a:bodyPr/>
        <a:lstStyle/>
        <a:p>
          <a:r>
            <a:rPr lang="pt-BR" sz="2800" b="1" u="sng" noProof="0" dirty="0"/>
            <a:t>Rodovias</a:t>
          </a:r>
        </a:p>
      </dgm:t>
    </dgm:pt>
    <dgm:pt modelId="{7EBBC28E-594B-4540-A528-2551250BCD50}" type="parTrans" cxnId="{8620DF85-8FE8-4204-BED8-E692A001EE9F}">
      <dgm:prSet/>
      <dgm:spPr/>
      <dgm:t>
        <a:bodyPr/>
        <a:lstStyle/>
        <a:p>
          <a:endParaRPr lang="en-GB"/>
        </a:p>
      </dgm:t>
    </dgm:pt>
    <dgm:pt modelId="{B03CC838-7224-42B7-89EF-28D95B0B7EC4}" type="sibTrans" cxnId="{8620DF85-8FE8-4204-BED8-E692A001EE9F}">
      <dgm:prSet/>
      <dgm:spPr/>
      <dgm:t>
        <a:bodyPr/>
        <a:lstStyle/>
        <a:p>
          <a:endParaRPr lang="en-GB"/>
        </a:p>
      </dgm:t>
    </dgm:pt>
    <dgm:pt modelId="{85C69DD5-F461-45E7-A420-BCCC475ED403}">
      <dgm:prSet phldrT="[Text]" custT="1"/>
      <dgm:spPr/>
      <dgm:t>
        <a:bodyPr/>
        <a:lstStyle/>
        <a:p>
          <a:r>
            <a:rPr lang="pt-BR" sz="2400" noProof="0" dirty="0"/>
            <a:t>R$ 185,8 bi</a:t>
          </a:r>
        </a:p>
        <a:p>
          <a:r>
            <a:rPr lang="pt-BR" sz="1800" noProof="0" dirty="0"/>
            <a:t>(2023-2026)</a:t>
          </a:r>
        </a:p>
      </dgm:t>
    </dgm:pt>
    <dgm:pt modelId="{7F4069DE-08C7-4EB1-B84E-38FC4296FF55}" type="parTrans" cxnId="{7D0761BC-DF13-4F76-AF3C-3A1487631FD3}">
      <dgm:prSet/>
      <dgm:spPr/>
      <dgm:t>
        <a:bodyPr/>
        <a:lstStyle/>
        <a:p>
          <a:endParaRPr lang="en-GB"/>
        </a:p>
      </dgm:t>
    </dgm:pt>
    <dgm:pt modelId="{6C1FB058-4BB6-4EE0-B5EF-6D04B11FBCF0}" type="sibTrans" cxnId="{7D0761BC-DF13-4F76-AF3C-3A1487631FD3}">
      <dgm:prSet/>
      <dgm:spPr/>
      <dgm:t>
        <a:bodyPr/>
        <a:lstStyle/>
        <a:p>
          <a:endParaRPr lang="en-GB"/>
        </a:p>
      </dgm:t>
    </dgm:pt>
    <dgm:pt modelId="{A4B298D1-50FD-4BCF-9946-C13B40744D1B}">
      <dgm:prSet phldrT="[Text]" custT="1"/>
      <dgm:spPr/>
      <dgm:t>
        <a:bodyPr/>
        <a:lstStyle/>
        <a:p>
          <a:r>
            <a:rPr lang="pt-BR" sz="2800" b="1" u="sng" noProof="0" dirty="0"/>
            <a:t>Aeroportos</a:t>
          </a:r>
        </a:p>
      </dgm:t>
    </dgm:pt>
    <dgm:pt modelId="{8224C558-FFF2-4902-ACC9-FE8DF77B8613}" type="parTrans" cxnId="{346ACBEE-A048-4303-B8E5-614D0DCEEA1E}">
      <dgm:prSet/>
      <dgm:spPr/>
      <dgm:t>
        <a:bodyPr/>
        <a:lstStyle/>
        <a:p>
          <a:endParaRPr lang="en-GB"/>
        </a:p>
      </dgm:t>
    </dgm:pt>
    <dgm:pt modelId="{9F96D7DD-75AF-48D9-8855-3498081B425C}" type="sibTrans" cxnId="{346ACBEE-A048-4303-B8E5-614D0DCEEA1E}">
      <dgm:prSet/>
      <dgm:spPr/>
      <dgm:t>
        <a:bodyPr/>
        <a:lstStyle/>
        <a:p>
          <a:endParaRPr lang="en-GB"/>
        </a:p>
      </dgm:t>
    </dgm:pt>
    <dgm:pt modelId="{3477DCC9-E7EC-4C2B-8FEF-F5491ACF7FC3}">
      <dgm:prSet phldrT="[Text]" custT="1"/>
      <dgm:spPr/>
      <dgm:t>
        <a:bodyPr/>
        <a:lstStyle/>
        <a:p>
          <a:r>
            <a:rPr lang="pt-BR" sz="2400" noProof="0" dirty="0"/>
            <a:t>R$ 10,2 bi</a:t>
          </a:r>
        </a:p>
        <a:p>
          <a:r>
            <a:rPr lang="pt-BR" sz="1800" noProof="0" dirty="0"/>
            <a:t>(2023-2026)</a:t>
          </a:r>
        </a:p>
      </dgm:t>
    </dgm:pt>
    <dgm:pt modelId="{606D0D9B-95C0-4A19-BF13-A506466C8B4C}" type="parTrans" cxnId="{36A50699-3F1E-42AB-9EB2-3D68614D3D57}">
      <dgm:prSet/>
      <dgm:spPr/>
      <dgm:t>
        <a:bodyPr/>
        <a:lstStyle/>
        <a:p>
          <a:endParaRPr lang="en-GB"/>
        </a:p>
      </dgm:t>
    </dgm:pt>
    <dgm:pt modelId="{0EDD5FC1-F857-4815-82FA-11473B3CFB32}" type="sibTrans" cxnId="{36A50699-3F1E-42AB-9EB2-3D68614D3D57}">
      <dgm:prSet/>
      <dgm:spPr/>
      <dgm:t>
        <a:bodyPr/>
        <a:lstStyle/>
        <a:p>
          <a:endParaRPr lang="en-GB"/>
        </a:p>
      </dgm:t>
    </dgm:pt>
    <dgm:pt modelId="{5DE0C969-6397-4666-B7DB-E69C37D6E807}">
      <dgm:prSet phldrT="[Text]" custT="1"/>
      <dgm:spPr/>
      <dgm:t>
        <a:bodyPr/>
        <a:lstStyle/>
        <a:p>
          <a:r>
            <a:rPr lang="pt-BR" sz="2800" b="1" u="sng" noProof="0" dirty="0"/>
            <a:t>Hidrovias</a:t>
          </a:r>
        </a:p>
      </dgm:t>
    </dgm:pt>
    <dgm:pt modelId="{337DBE11-50AF-4BA0-9D86-8486351FB8C1}" type="parTrans" cxnId="{8F5D53ED-CF0E-4D36-A923-8236B464B7FC}">
      <dgm:prSet/>
      <dgm:spPr/>
      <dgm:t>
        <a:bodyPr/>
        <a:lstStyle/>
        <a:p>
          <a:endParaRPr lang="en-GB"/>
        </a:p>
      </dgm:t>
    </dgm:pt>
    <dgm:pt modelId="{884B872A-8920-4515-81B3-CD668523EFC9}" type="sibTrans" cxnId="{8F5D53ED-CF0E-4D36-A923-8236B464B7FC}">
      <dgm:prSet/>
      <dgm:spPr/>
      <dgm:t>
        <a:bodyPr/>
        <a:lstStyle/>
        <a:p>
          <a:endParaRPr lang="en-GB"/>
        </a:p>
      </dgm:t>
    </dgm:pt>
    <dgm:pt modelId="{DEFFAE02-A656-445E-98C1-5AD7E53C24C8}">
      <dgm:prSet phldrT="[Text]" custT="1"/>
      <dgm:spPr/>
      <dgm:t>
        <a:bodyPr/>
        <a:lstStyle/>
        <a:p>
          <a:r>
            <a:rPr lang="pt-BR" sz="2400" noProof="0" dirty="0"/>
            <a:t>R$ 4,1 bi</a:t>
          </a:r>
        </a:p>
        <a:p>
          <a:r>
            <a:rPr lang="pt-BR" sz="1800" noProof="0" dirty="0"/>
            <a:t>(2023-2026)</a:t>
          </a:r>
        </a:p>
      </dgm:t>
    </dgm:pt>
    <dgm:pt modelId="{98C60247-81F3-4D4F-99E0-D4867A0B05C9}" type="parTrans" cxnId="{457AFB88-F9DB-43ED-8619-985806B95731}">
      <dgm:prSet/>
      <dgm:spPr/>
      <dgm:t>
        <a:bodyPr/>
        <a:lstStyle/>
        <a:p>
          <a:endParaRPr lang="en-GB"/>
        </a:p>
      </dgm:t>
    </dgm:pt>
    <dgm:pt modelId="{7CF1DCE0-2AE0-4D3D-98BC-FB2699500916}" type="sibTrans" cxnId="{457AFB88-F9DB-43ED-8619-985806B95731}">
      <dgm:prSet/>
      <dgm:spPr/>
      <dgm:t>
        <a:bodyPr/>
        <a:lstStyle/>
        <a:p>
          <a:endParaRPr lang="en-GB"/>
        </a:p>
      </dgm:t>
    </dgm:pt>
    <dgm:pt modelId="{8EEDC40B-749E-4078-A16D-806F68BFA541}">
      <dgm:prSet phldrT="[Text]" custT="1"/>
      <dgm:spPr/>
      <dgm:t>
        <a:bodyPr/>
        <a:lstStyle/>
        <a:p>
          <a:r>
            <a:rPr lang="pt-BR" sz="2800" b="1" u="sng" noProof="0" dirty="0"/>
            <a:t>Ferrovias</a:t>
          </a:r>
        </a:p>
      </dgm:t>
    </dgm:pt>
    <dgm:pt modelId="{57564845-3E11-4E5A-ACA8-6FBC263B2D37}" type="parTrans" cxnId="{E08D28B6-98B5-45E2-9DE6-B6A8733501C2}">
      <dgm:prSet/>
      <dgm:spPr/>
      <dgm:t>
        <a:bodyPr/>
        <a:lstStyle/>
        <a:p>
          <a:endParaRPr lang="pt-BR"/>
        </a:p>
      </dgm:t>
    </dgm:pt>
    <dgm:pt modelId="{32300640-4518-4F1C-B2A9-4AD74E2D26A8}" type="sibTrans" cxnId="{E08D28B6-98B5-45E2-9DE6-B6A8733501C2}">
      <dgm:prSet/>
      <dgm:spPr/>
      <dgm:t>
        <a:bodyPr/>
        <a:lstStyle/>
        <a:p>
          <a:endParaRPr lang="pt-BR"/>
        </a:p>
      </dgm:t>
    </dgm:pt>
    <dgm:pt modelId="{20F495C8-F399-4CBE-92BA-464BF6EB7840}">
      <dgm:prSet phldrT="[Text]" custT="1"/>
      <dgm:spPr/>
      <dgm:t>
        <a:bodyPr/>
        <a:lstStyle/>
        <a:p>
          <a:r>
            <a:rPr lang="pt-BR" sz="2800" b="1" u="sng" noProof="0" dirty="0"/>
            <a:t>Portos</a:t>
          </a:r>
        </a:p>
      </dgm:t>
    </dgm:pt>
    <dgm:pt modelId="{C580111F-9CDC-46FE-9312-66721C6C8662}" type="parTrans" cxnId="{CBE729D5-043C-4AB3-BFB3-4DB3C77DCA5B}">
      <dgm:prSet/>
      <dgm:spPr/>
      <dgm:t>
        <a:bodyPr/>
        <a:lstStyle/>
        <a:p>
          <a:endParaRPr lang="pt-BR"/>
        </a:p>
      </dgm:t>
    </dgm:pt>
    <dgm:pt modelId="{24DC71E2-2505-450F-AA33-712FB93353D0}" type="sibTrans" cxnId="{CBE729D5-043C-4AB3-BFB3-4DB3C77DCA5B}">
      <dgm:prSet/>
      <dgm:spPr/>
      <dgm:t>
        <a:bodyPr/>
        <a:lstStyle/>
        <a:p>
          <a:endParaRPr lang="pt-BR"/>
        </a:p>
      </dgm:t>
    </dgm:pt>
    <dgm:pt modelId="{19F37C0B-E859-4156-BF57-6345EADD6802}">
      <dgm:prSet phldrT="[Text]" custT="1"/>
      <dgm:spPr/>
      <dgm:t>
        <a:bodyPr/>
        <a:lstStyle/>
        <a:p>
          <a:r>
            <a:rPr lang="pt-BR" sz="2000" noProof="0" dirty="0"/>
            <a:t>R$ 54,8 bi</a:t>
          </a:r>
        </a:p>
        <a:p>
          <a:r>
            <a:rPr lang="pt-BR" sz="2000" noProof="0" dirty="0"/>
            <a:t>(2023-2026)</a:t>
          </a:r>
        </a:p>
      </dgm:t>
    </dgm:pt>
    <dgm:pt modelId="{7CD3176E-F7F1-4219-8380-F996FF9E3A86}" type="parTrans" cxnId="{1216968F-9B5E-4A2E-907E-672AE793D2E2}">
      <dgm:prSet/>
      <dgm:spPr/>
      <dgm:t>
        <a:bodyPr/>
        <a:lstStyle/>
        <a:p>
          <a:endParaRPr lang="pt-BR"/>
        </a:p>
      </dgm:t>
    </dgm:pt>
    <dgm:pt modelId="{AED08635-4A8C-457E-903C-23330AF66DFE}" type="sibTrans" cxnId="{1216968F-9B5E-4A2E-907E-672AE793D2E2}">
      <dgm:prSet/>
      <dgm:spPr/>
      <dgm:t>
        <a:bodyPr/>
        <a:lstStyle/>
        <a:p>
          <a:endParaRPr lang="pt-BR"/>
        </a:p>
      </dgm:t>
    </dgm:pt>
    <dgm:pt modelId="{DAF8D438-D689-4FBE-9448-6A4365F10418}">
      <dgm:prSet phldrT="[Text]" custT="1"/>
      <dgm:spPr/>
      <dgm:t>
        <a:bodyPr/>
        <a:lstStyle/>
        <a:p>
          <a:r>
            <a:rPr lang="pt-BR" sz="2000" noProof="0" dirty="0"/>
            <a:t>R$ 94,2 bi</a:t>
          </a:r>
        </a:p>
        <a:p>
          <a:r>
            <a:rPr lang="pt-BR" sz="2000" noProof="0" dirty="0"/>
            <a:t>(2023-2026)</a:t>
          </a:r>
        </a:p>
      </dgm:t>
    </dgm:pt>
    <dgm:pt modelId="{2EB35C44-A7E1-4279-A6B6-169FF9389798}" type="parTrans" cxnId="{6CECAF60-CCCE-4C06-A01A-579B453B762B}">
      <dgm:prSet/>
      <dgm:spPr/>
      <dgm:t>
        <a:bodyPr/>
        <a:lstStyle/>
        <a:p>
          <a:endParaRPr lang="pt-BR"/>
        </a:p>
      </dgm:t>
    </dgm:pt>
    <dgm:pt modelId="{8913679F-0795-45CA-84E2-D42CDDBAF866}" type="sibTrans" cxnId="{6CECAF60-CCCE-4C06-A01A-579B453B762B}">
      <dgm:prSet/>
      <dgm:spPr/>
      <dgm:t>
        <a:bodyPr/>
        <a:lstStyle/>
        <a:p>
          <a:endParaRPr lang="pt-BR"/>
        </a:p>
      </dgm:t>
    </dgm:pt>
    <dgm:pt modelId="{EA7D3561-2BB8-4184-A83B-3F7CFE3B6DC0}" type="pres">
      <dgm:prSet presAssocID="{72C5DE8A-A025-4807-8A70-35317DC69CD3}" presName="theList" presStyleCnt="0">
        <dgm:presLayoutVars>
          <dgm:dir/>
          <dgm:animLvl val="lvl"/>
          <dgm:resizeHandles val="exact"/>
        </dgm:presLayoutVars>
      </dgm:prSet>
      <dgm:spPr/>
    </dgm:pt>
    <dgm:pt modelId="{C61EF8D2-4E7E-40D8-A848-CD59DDA9FBF9}" type="pres">
      <dgm:prSet presAssocID="{DF223548-6F28-4C90-8BF5-662FDCDC75A5}" presName="compNode" presStyleCnt="0"/>
      <dgm:spPr/>
    </dgm:pt>
    <dgm:pt modelId="{BA78100F-9884-4411-8B92-8B5FB5C8555A}" type="pres">
      <dgm:prSet presAssocID="{DF223548-6F28-4C90-8BF5-662FDCDC75A5}" presName="aNode" presStyleLbl="bgShp" presStyleIdx="0" presStyleCnt="5"/>
      <dgm:spPr/>
    </dgm:pt>
    <dgm:pt modelId="{AD62DEB6-C996-4BF5-8015-D3387054707B}" type="pres">
      <dgm:prSet presAssocID="{DF223548-6F28-4C90-8BF5-662FDCDC75A5}" presName="textNode" presStyleLbl="bgShp" presStyleIdx="0" presStyleCnt="5"/>
      <dgm:spPr/>
    </dgm:pt>
    <dgm:pt modelId="{D05BFB0F-EB5C-4CE2-A8E8-D2E2B8FCB323}" type="pres">
      <dgm:prSet presAssocID="{DF223548-6F28-4C90-8BF5-662FDCDC75A5}" presName="compChildNode" presStyleCnt="0"/>
      <dgm:spPr/>
    </dgm:pt>
    <dgm:pt modelId="{AD93875A-F0E7-4B51-8A3D-F01528C6414A}" type="pres">
      <dgm:prSet presAssocID="{DF223548-6F28-4C90-8BF5-662FDCDC75A5}" presName="theInnerList" presStyleCnt="0"/>
      <dgm:spPr/>
    </dgm:pt>
    <dgm:pt modelId="{3B50B701-ACB5-4627-87FF-2791A67B770F}" type="pres">
      <dgm:prSet presAssocID="{85C69DD5-F461-45E7-A420-BCCC475ED403}" presName="childNode" presStyleLbl="node1" presStyleIdx="0" presStyleCnt="5" custScaleX="109558" custScaleY="42271" custLinFactNeighborX="156" custLinFactNeighborY="-15951">
        <dgm:presLayoutVars>
          <dgm:bulletEnabled val="1"/>
        </dgm:presLayoutVars>
      </dgm:prSet>
      <dgm:spPr/>
    </dgm:pt>
    <dgm:pt modelId="{120B7B62-0D3E-47B0-9168-AECF8FD5E54C}" type="pres">
      <dgm:prSet presAssocID="{DF223548-6F28-4C90-8BF5-662FDCDC75A5}" presName="aSpace" presStyleCnt="0"/>
      <dgm:spPr/>
    </dgm:pt>
    <dgm:pt modelId="{36441F49-B5D9-446A-B8EF-FFDBE47BB71F}" type="pres">
      <dgm:prSet presAssocID="{8EEDC40B-749E-4078-A16D-806F68BFA541}" presName="compNode" presStyleCnt="0"/>
      <dgm:spPr/>
    </dgm:pt>
    <dgm:pt modelId="{3EDF169A-C478-4492-AFCA-14E5B4269765}" type="pres">
      <dgm:prSet presAssocID="{8EEDC40B-749E-4078-A16D-806F68BFA541}" presName="aNode" presStyleLbl="bgShp" presStyleIdx="1" presStyleCnt="5" custLinFactNeighborX="5911" custLinFactNeighborY="51"/>
      <dgm:spPr/>
    </dgm:pt>
    <dgm:pt modelId="{C6E6EB4C-067A-4DAC-9C9A-AE7212E96355}" type="pres">
      <dgm:prSet presAssocID="{8EEDC40B-749E-4078-A16D-806F68BFA541}" presName="textNode" presStyleLbl="bgShp" presStyleIdx="1" presStyleCnt="5"/>
      <dgm:spPr/>
    </dgm:pt>
    <dgm:pt modelId="{994D8BD9-92FF-4427-B85F-6A618A7496E9}" type="pres">
      <dgm:prSet presAssocID="{8EEDC40B-749E-4078-A16D-806F68BFA541}" presName="compChildNode" presStyleCnt="0"/>
      <dgm:spPr/>
    </dgm:pt>
    <dgm:pt modelId="{C1A5C533-5D96-4CF3-A609-368633B8C27B}" type="pres">
      <dgm:prSet presAssocID="{8EEDC40B-749E-4078-A16D-806F68BFA541}" presName="theInnerList" presStyleCnt="0"/>
      <dgm:spPr/>
    </dgm:pt>
    <dgm:pt modelId="{E9DCF607-963A-451B-994B-79E96478AF1B}" type="pres">
      <dgm:prSet presAssocID="{8EEDC40B-749E-4078-A16D-806F68BFA541}" presName="aSpace" presStyleCnt="0"/>
      <dgm:spPr/>
    </dgm:pt>
    <dgm:pt modelId="{96A1BD57-448B-408F-B188-B17DCA9E93E8}" type="pres">
      <dgm:prSet presAssocID="{20F495C8-F399-4CBE-92BA-464BF6EB7840}" presName="compNode" presStyleCnt="0"/>
      <dgm:spPr/>
    </dgm:pt>
    <dgm:pt modelId="{23C21FEC-8803-4905-9FE3-8ED2411335E8}" type="pres">
      <dgm:prSet presAssocID="{20F495C8-F399-4CBE-92BA-464BF6EB7840}" presName="aNode" presStyleLbl="bgShp" presStyleIdx="2" presStyleCnt="5" custLinFactNeighborX="921" custLinFactNeighborY="-1409"/>
      <dgm:spPr/>
    </dgm:pt>
    <dgm:pt modelId="{08EF45FE-C31D-4BFE-BE15-850877D00ECD}" type="pres">
      <dgm:prSet presAssocID="{20F495C8-F399-4CBE-92BA-464BF6EB7840}" presName="textNode" presStyleLbl="bgShp" presStyleIdx="2" presStyleCnt="5"/>
      <dgm:spPr/>
    </dgm:pt>
    <dgm:pt modelId="{DA134EDD-7086-460E-A206-B8516CC1206F}" type="pres">
      <dgm:prSet presAssocID="{20F495C8-F399-4CBE-92BA-464BF6EB7840}" presName="compChildNode" presStyleCnt="0"/>
      <dgm:spPr/>
    </dgm:pt>
    <dgm:pt modelId="{2A9868A5-2250-4308-8954-A8E07BB4E636}" type="pres">
      <dgm:prSet presAssocID="{20F495C8-F399-4CBE-92BA-464BF6EB7840}" presName="theInnerList" presStyleCnt="0"/>
      <dgm:spPr/>
    </dgm:pt>
    <dgm:pt modelId="{BEB99C00-174E-4E56-BB66-8FFA45645C36}" type="pres">
      <dgm:prSet presAssocID="{20F495C8-F399-4CBE-92BA-464BF6EB7840}" presName="aSpace" presStyleCnt="0"/>
      <dgm:spPr/>
    </dgm:pt>
    <dgm:pt modelId="{45EDDFD6-6D58-43E9-BE0B-5ECD9B4479E2}" type="pres">
      <dgm:prSet presAssocID="{A4B298D1-50FD-4BCF-9946-C13B40744D1B}" presName="compNode" presStyleCnt="0"/>
      <dgm:spPr/>
    </dgm:pt>
    <dgm:pt modelId="{907B7978-3A12-4D6A-8E30-BB862B207C42}" type="pres">
      <dgm:prSet presAssocID="{A4B298D1-50FD-4BCF-9946-C13B40744D1B}" presName="aNode" presStyleLbl="bgShp" presStyleIdx="3" presStyleCnt="5"/>
      <dgm:spPr/>
    </dgm:pt>
    <dgm:pt modelId="{90C55358-998A-42E8-8FB8-5DDA9D5E1F11}" type="pres">
      <dgm:prSet presAssocID="{A4B298D1-50FD-4BCF-9946-C13B40744D1B}" presName="textNode" presStyleLbl="bgShp" presStyleIdx="3" presStyleCnt="5"/>
      <dgm:spPr/>
    </dgm:pt>
    <dgm:pt modelId="{B73D89DD-1264-4F8D-A3F7-FFC70FAAC5AA}" type="pres">
      <dgm:prSet presAssocID="{A4B298D1-50FD-4BCF-9946-C13B40744D1B}" presName="compChildNode" presStyleCnt="0"/>
      <dgm:spPr/>
    </dgm:pt>
    <dgm:pt modelId="{5ECB97CD-50D4-47F4-90F4-B9C6600A3FDF}" type="pres">
      <dgm:prSet presAssocID="{A4B298D1-50FD-4BCF-9946-C13B40744D1B}" presName="theInnerList" presStyleCnt="0"/>
      <dgm:spPr/>
    </dgm:pt>
    <dgm:pt modelId="{8B6F4063-CC44-406C-A3AC-9A2D31ED0EA5}" type="pres">
      <dgm:prSet presAssocID="{3477DCC9-E7EC-4C2B-8FEF-F5491ACF7FC3}" presName="childNode" presStyleLbl="node1" presStyleIdx="1" presStyleCnt="5" custScaleX="109558" custScaleY="2000000" custLinFactY="774755" custLinFactNeighborX="1160" custLinFactNeighborY="800000">
        <dgm:presLayoutVars>
          <dgm:bulletEnabled val="1"/>
        </dgm:presLayoutVars>
      </dgm:prSet>
      <dgm:spPr/>
    </dgm:pt>
    <dgm:pt modelId="{DC4FF674-F5B4-49D0-966F-EC889E8B4E3F}" type="pres">
      <dgm:prSet presAssocID="{3477DCC9-E7EC-4C2B-8FEF-F5491ACF7FC3}" presName="aSpace2" presStyleCnt="0"/>
      <dgm:spPr/>
    </dgm:pt>
    <dgm:pt modelId="{0C381693-345E-4DCA-8664-F86A306F51F7}" type="pres">
      <dgm:prSet presAssocID="{19F37C0B-E859-4156-BF57-6345EADD6802}" presName="childNode" presStyleLbl="node1" presStyleIdx="2" presStyleCnt="5" custScaleX="109558" custScaleY="2000000" custLinFactX="-33224" custLinFactY="-1106664" custLinFactNeighborX="-100000" custLinFactNeighborY="-1200000">
        <dgm:presLayoutVars>
          <dgm:bulletEnabled val="1"/>
        </dgm:presLayoutVars>
      </dgm:prSet>
      <dgm:spPr/>
    </dgm:pt>
    <dgm:pt modelId="{CE4AB41A-D29D-4356-AA6E-33BF766EFD92}" type="pres">
      <dgm:prSet presAssocID="{19F37C0B-E859-4156-BF57-6345EADD6802}" presName="aSpace2" presStyleCnt="0"/>
      <dgm:spPr/>
    </dgm:pt>
    <dgm:pt modelId="{D4A76D25-BA78-4322-993B-04865BF37FD6}" type="pres">
      <dgm:prSet presAssocID="{DAF8D438-D689-4FBE-9448-6A4365F10418}" presName="childNode" presStyleLbl="node1" presStyleIdx="3" presStyleCnt="5" custScaleX="109558" custScaleY="2000000" custLinFactX="-100000" custLinFactY="-2860512" custLinFactNeighborX="-165478" custLinFactNeighborY="-2900000">
        <dgm:presLayoutVars>
          <dgm:bulletEnabled val="1"/>
        </dgm:presLayoutVars>
      </dgm:prSet>
      <dgm:spPr/>
    </dgm:pt>
    <dgm:pt modelId="{D569FE1B-13D6-4D7C-9563-B4FD337AED31}" type="pres">
      <dgm:prSet presAssocID="{A4B298D1-50FD-4BCF-9946-C13B40744D1B}" presName="aSpace" presStyleCnt="0"/>
      <dgm:spPr/>
    </dgm:pt>
    <dgm:pt modelId="{D5412AC3-5E67-4784-83E5-A2642FE2B9BE}" type="pres">
      <dgm:prSet presAssocID="{5DE0C969-6397-4666-B7DB-E69C37D6E807}" presName="compNode" presStyleCnt="0"/>
      <dgm:spPr/>
    </dgm:pt>
    <dgm:pt modelId="{347AE10A-7E33-40BD-AFFC-C41761AC28C0}" type="pres">
      <dgm:prSet presAssocID="{5DE0C969-6397-4666-B7DB-E69C37D6E807}" presName="aNode" presStyleLbl="bgShp" presStyleIdx="4" presStyleCnt="5"/>
      <dgm:spPr/>
    </dgm:pt>
    <dgm:pt modelId="{2EE63DFD-9C50-4B27-9CE7-03A3A8EE02C3}" type="pres">
      <dgm:prSet presAssocID="{5DE0C969-6397-4666-B7DB-E69C37D6E807}" presName="textNode" presStyleLbl="bgShp" presStyleIdx="4" presStyleCnt="5"/>
      <dgm:spPr/>
    </dgm:pt>
    <dgm:pt modelId="{832F773E-9FBC-4E0F-8DB7-305102B06FD6}" type="pres">
      <dgm:prSet presAssocID="{5DE0C969-6397-4666-B7DB-E69C37D6E807}" presName="compChildNode" presStyleCnt="0"/>
      <dgm:spPr/>
    </dgm:pt>
    <dgm:pt modelId="{EAC2E3D6-A49C-4A42-8BF7-CFFED7AEEB31}" type="pres">
      <dgm:prSet presAssocID="{5DE0C969-6397-4666-B7DB-E69C37D6E807}" presName="theInnerList" presStyleCnt="0"/>
      <dgm:spPr/>
    </dgm:pt>
    <dgm:pt modelId="{8EB152DA-6675-4F81-9E45-2A4AA41B8FFC}" type="pres">
      <dgm:prSet presAssocID="{DEFFAE02-A656-445E-98C1-5AD7E53C24C8}" presName="childNode" presStyleLbl="node1" presStyleIdx="4" presStyleCnt="5" custScaleX="109558" custScaleY="36634" custLinFactNeighborX="4058" custLinFactNeighborY="-16031">
        <dgm:presLayoutVars>
          <dgm:bulletEnabled val="1"/>
        </dgm:presLayoutVars>
      </dgm:prSet>
      <dgm:spPr/>
    </dgm:pt>
  </dgm:ptLst>
  <dgm:cxnLst>
    <dgm:cxn modelId="{73853D20-FCBF-49CB-84F9-3FE99607F7B8}" type="presOf" srcId="{DEFFAE02-A656-445E-98C1-5AD7E53C24C8}" destId="{8EB152DA-6675-4F81-9E45-2A4AA41B8FFC}" srcOrd="0" destOrd="0" presId="urn:microsoft.com/office/officeart/2005/8/layout/lProcess2"/>
    <dgm:cxn modelId="{1B994A23-982B-4B26-9EFE-74A4FD4FDCF1}" type="presOf" srcId="{8EEDC40B-749E-4078-A16D-806F68BFA541}" destId="{C6E6EB4C-067A-4DAC-9C9A-AE7212E96355}" srcOrd="1" destOrd="0" presId="urn:microsoft.com/office/officeart/2005/8/layout/lProcess2"/>
    <dgm:cxn modelId="{8BCACB28-8255-4F9A-B6AF-DE88A787CFF0}" type="presOf" srcId="{DAF8D438-D689-4FBE-9448-6A4365F10418}" destId="{D4A76D25-BA78-4322-993B-04865BF37FD6}" srcOrd="0" destOrd="0" presId="urn:microsoft.com/office/officeart/2005/8/layout/lProcess2"/>
    <dgm:cxn modelId="{15860E2C-84D0-49DC-8726-DADA9ADF6B17}" type="presOf" srcId="{85C69DD5-F461-45E7-A420-BCCC475ED403}" destId="{3B50B701-ACB5-4627-87FF-2791A67B770F}" srcOrd="0" destOrd="0" presId="urn:microsoft.com/office/officeart/2005/8/layout/lProcess2"/>
    <dgm:cxn modelId="{8FAFEC5F-599B-4A4B-943D-161CAAE8A8F8}" type="presOf" srcId="{A4B298D1-50FD-4BCF-9946-C13B40744D1B}" destId="{907B7978-3A12-4D6A-8E30-BB862B207C42}" srcOrd="0" destOrd="0" presId="urn:microsoft.com/office/officeart/2005/8/layout/lProcess2"/>
    <dgm:cxn modelId="{6CECAF60-CCCE-4C06-A01A-579B453B762B}" srcId="{A4B298D1-50FD-4BCF-9946-C13B40744D1B}" destId="{DAF8D438-D689-4FBE-9448-6A4365F10418}" srcOrd="2" destOrd="0" parTransId="{2EB35C44-A7E1-4279-A6B6-169FF9389798}" sibTransId="{8913679F-0795-45CA-84E2-D42CDDBAF866}"/>
    <dgm:cxn modelId="{0ECAAB46-303A-4AE6-81DA-C3FD57B194FE}" type="presOf" srcId="{5DE0C969-6397-4666-B7DB-E69C37D6E807}" destId="{347AE10A-7E33-40BD-AFFC-C41761AC28C0}" srcOrd="0" destOrd="0" presId="urn:microsoft.com/office/officeart/2005/8/layout/lProcess2"/>
    <dgm:cxn modelId="{C651214A-10A0-4E82-B452-4EBC0C44B1BA}" type="presOf" srcId="{A4B298D1-50FD-4BCF-9946-C13B40744D1B}" destId="{90C55358-998A-42E8-8FB8-5DDA9D5E1F11}" srcOrd="1" destOrd="0" presId="urn:microsoft.com/office/officeart/2005/8/layout/lProcess2"/>
    <dgm:cxn modelId="{1BA24073-A5D9-493E-A358-820C549F292A}" type="presOf" srcId="{20F495C8-F399-4CBE-92BA-464BF6EB7840}" destId="{23C21FEC-8803-4905-9FE3-8ED2411335E8}" srcOrd="0" destOrd="0" presId="urn:microsoft.com/office/officeart/2005/8/layout/lProcess2"/>
    <dgm:cxn modelId="{01DE3756-6D2C-4FB8-BFCE-89E36590332E}" type="presOf" srcId="{20F495C8-F399-4CBE-92BA-464BF6EB7840}" destId="{08EF45FE-C31D-4BFE-BE15-850877D00ECD}" srcOrd="1" destOrd="0" presId="urn:microsoft.com/office/officeart/2005/8/layout/lProcess2"/>
    <dgm:cxn modelId="{C962097A-E651-47B6-8B11-9BF5C66CFEC9}" type="presOf" srcId="{5DE0C969-6397-4666-B7DB-E69C37D6E807}" destId="{2EE63DFD-9C50-4B27-9CE7-03A3A8EE02C3}" srcOrd="1" destOrd="0" presId="urn:microsoft.com/office/officeart/2005/8/layout/lProcess2"/>
    <dgm:cxn modelId="{8620DF85-8FE8-4204-BED8-E692A001EE9F}" srcId="{72C5DE8A-A025-4807-8A70-35317DC69CD3}" destId="{DF223548-6F28-4C90-8BF5-662FDCDC75A5}" srcOrd="0" destOrd="0" parTransId="{7EBBC28E-594B-4540-A528-2551250BCD50}" sibTransId="{B03CC838-7224-42B7-89EF-28D95B0B7EC4}"/>
    <dgm:cxn modelId="{457AFB88-F9DB-43ED-8619-985806B95731}" srcId="{5DE0C969-6397-4666-B7DB-E69C37D6E807}" destId="{DEFFAE02-A656-445E-98C1-5AD7E53C24C8}" srcOrd="0" destOrd="0" parTransId="{98C60247-81F3-4D4F-99E0-D4867A0B05C9}" sibTransId="{7CF1DCE0-2AE0-4D3D-98BC-FB2699500916}"/>
    <dgm:cxn modelId="{1216968F-9B5E-4A2E-907E-672AE793D2E2}" srcId="{A4B298D1-50FD-4BCF-9946-C13B40744D1B}" destId="{19F37C0B-E859-4156-BF57-6345EADD6802}" srcOrd="1" destOrd="0" parTransId="{7CD3176E-F7F1-4219-8380-F996FF9E3A86}" sibTransId="{AED08635-4A8C-457E-903C-23330AF66DFE}"/>
    <dgm:cxn modelId="{BA08E494-B9EC-4696-AA95-BD3EC3C77A0C}" type="presOf" srcId="{DF223548-6F28-4C90-8BF5-662FDCDC75A5}" destId="{AD62DEB6-C996-4BF5-8015-D3387054707B}" srcOrd="1" destOrd="0" presId="urn:microsoft.com/office/officeart/2005/8/layout/lProcess2"/>
    <dgm:cxn modelId="{36A50699-3F1E-42AB-9EB2-3D68614D3D57}" srcId="{A4B298D1-50FD-4BCF-9946-C13B40744D1B}" destId="{3477DCC9-E7EC-4C2B-8FEF-F5491ACF7FC3}" srcOrd="0" destOrd="0" parTransId="{606D0D9B-95C0-4A19-BF13-A506466C8B4C}" sibTransId="{0EDD5FC1-F857-4815-82FA-11473B3CFB32}"/>
    <dgm:cxn modelId="{1D12D5A9-AD70-45F9-80E8-79A57D649B63}" type="presOf" srcId="{DF223548-6F28-4C90-8BF5-662FDCDC75A5}" destId="{BA78100F-9884-4411-8B92-8B5FB5C8555A}" srcOrd="0" destOrd="0" presId="urn:microsoft.com/office/officeart/2005/8/layout/lProcess2"/>
    <dgm:cxn modelId="{E08D28B6-98B5-45E2-9DE6-B6A8733501C2}" srcId="{72C5DE8A-A025-4807-8A70-35317DC69CD3}" destId="{8EEDC40B-749E-4078-A16D-806F68BFA541}" srcOrd="1" destOrd="0" parTransId="{57564845-3E11-4E5A-ACA8-6FBC263B2D37}" sibTransId="{32300640-4518-4F1C-B2A9-4AD74E2D26A8}"/>
    <dgm:cxn modelId="{7D0761BC-DF13-4F76-AF3C-3A1487631FD3}" srcId="{DF223548-6F28-4C90-8BF5-662FDCDC75A5}" destId="{85C69DD5-F461-45E7-A420-BCCC475ED403}" srcOrd="0" destOrd="0" parTransId="{7F4069DE-08C7-4EB1-B84E-38FC4296FF55}" sibTransId="{6C1FB058-4BB6-4EE0-B5EF-6D04B11FBCF0}"/>
    <dgm:cxn modelId="{3B54CBC9-FFBC-4708-92DF-AC72BA12408C}" type="presOf" srcId="{19F37C0B-E859-4156-BF57-6345EADD6802}" destId="{0C381693-345E-4DCA-8664-F86A306F51F7}" srcOrd="0" destOrd="0" presId="urn:microsoft.com/office/officeart/2005/8/layout/lProcess2"/>
    <dgm:cxn modelId="{6423B3D4-A1A8-4AB4-A717-D6E3FCC4086B}" type="presOf" srcId="{3477DCC9-E7EC-4C2B-8FEF-F5491ACF7FC3}" destId="{8B6F4063-CC44-406C-A3AC-9A2D31ED0EA5}" srcOrd="0" destOrd="0" presId="urn:microsoft.com/office/officeart/2005/8/layout/lProcess2"/>
    <dgm:cxn modelId="{CBE729D5-043C-4AB3-BFB3-4DB3C77DCA5B}" srcId="{72C5DE8A-A025-4807-8A70-35317DC69CD3}" destId="{20F495C8-F399-4CBE-92BA-464BF6EB7840}" srcOrd="2" destOrd="0" parTransId="{C580111F-9CDC-46FE-9312-66721C6C8662}" sibTransId="{24DC71E2-2505-450F-AA33-712FB93353D0}"/>
    <dgm:cxn modelId="{3049E2DE-CCDF-41C2-8421-3A22C865CCE5}" type="presOf" srcId="{72C5DE8A-A025-4807-8A70-35317DC69CD3}" destId="{EA7D3561-2BB8-4184-A83B-3F7CFE3B6DC0}" srcOrd="0" destOrd="0" presId="urn:microsoft.com/office/officeart/2005/8/layout/lProcess2"/>
    <dgm:cxn modelId="{8F5D53ED-CF0E-4D36-A923-8236B464B7FC}" srcId="{72C5DE8A-A025-4807-8A70-35317DC69CD3}" destId="{5DE0C969-6397-4666-B7DB-E69C37D6E807}" srcOrd="4" destOrd="0" parTransId="{337DBE11-50AF-4BA0-9D86-8486351FB8C1}" sibTransId="{884B872A-8920-4515-81B3-CD668523EFC9}"/>
    <dgm:cxn modelId="{346ACBEE-A048-4303-B8E5-614D0DCEEA1E}" srcId="{72C5DE8A-A025-4807-8A70-35317DC69CD3}" destId="{A4B298D1-50FD-4BCF-9946-C13B40744D1B}" srcOrd="3" destOrd="0" parTransId="{8224C558-FFF2-4902-ACC9-FE8DF77B8613}" sibTransId="{9F96D7DD-75AF-48D9-8855-3498081B425C}"/>
    <dgm:cxn modelId="{0B0C0BFC-75FD-4C6B-BD7B-2745593C738A}" type="presOf" srcId="{8EEDC40B-749E-4078-A16D-806F68BFA541}" destId="{3EDF169A-C478-4492-AFCA-14E5B4269765}" srcOrd="0" destOrd="0" presId="urn:microsoft.com/office/officeart/2005/8/layout/lProcess2"/>
    <dgm:cxn modelId="{296F1301-1C5F-4820-9760-F984D993673C}" type="presParOf" srcId="{EA7D3561-2BB8-4184-A83B-3F7CFE3B6DC0}" destId="{C61EF8D2-4E7E-40D8-A848-CD59DDA9FBF9}" srcOrd="0" destOrd="0" presId="urn:microsoft.com/office/officeart/2005/8/layout/lProcess2"/>
    <dgm:cxn modelId="{5422F3CD-FA99-4B0B-B211-9BD2C8C14712}" type="presParOf" srcId="{C61EF8D2-4E7E-40D8-A848-CD59DDA9FBF9}" destId="{BA78100F-9884-4411-8B92-8B5FB5C8555A}" srcOrd="0" destOrd="0" presId="urn:microsoft.com/office/officeart/2005/8/layout/lProcess2"/>
    <dgm:cxn modelId="{41EC8D28-A1B8-4B74-8609-121A06310C38}" type="presParOf" srcId="{C61EF8D2-4E7E-40D8-A848-CD59DDA9FBF9}" destId="{AD62DEB6-C996-4BF5-8015-D3387054707B}" srcOrd="1" destOrd="0" presId="urn:microsoft.com/office/officeart/2005/8/layout/lProcess2"/>
    <dgm:cxn modelId="{843E8676-F75B-45F0-BF6E-B7B13A9EBFB7}" type="presParOf" srcId="{C61EF8D2-4E7E-40D8-A848-CD59DDA9FBF9}" destId="{D05BFB0F-EB5C-4CE2-A8E8-D2E2B8FCB323}" srcOrd="2" destOrd="0" presId="urn:microsoft.com/office/officeart/2005/8/layout/lProcess2"/>
    <dgm:cxn modelId="{7E753501-E5DC-48CC-A42B-D49E0D16E4A9}" type="presParOf" srcId="{D05BFB0F-EB5C-4CE2-A8E8-D2E2B8FCB323}" destId="{AD93875A-F0E7-4B51-8A3D-F01528C6414A}" srcOrd="0" destOrd="0" presId="urn:microsoft.com/office/officeart/2005/8/layout/lProcess2"/>
    <dgm:cxn modelId="{A7AD2585-F43C-4F91-847F-AEAFF9B3FBD2}" type="presParOf" srcId="{AD93875A-F0E7-4B51-8A3D-F01528C6414A}" destId="{3B50B701-ACB5-4627-87FF-2791A67B770F}" srcOrd="0" destOrd="0" presId="urn:microsoft.com/office/officeart/2005/8/layout/lProcess2"/>
    <dgm:cxn modelId="{AA3509B4-ACA5-47BB-BE26-BA82ED17947B}" type="presParOf" srcId="{EA7D3561-2BB8-4184-A83B-3F7CFE3B6DC0}" destId="{120B7B62-0D3E-47B0-9168-AECF8FD5E54C}" srcOrd="1" destOrd="0" presId="urn:microsoft.com/office/officeart/2005/8/layout/lProcess2"/>
    <dgm:cxn modelId="{FE46387F-128B-46E7-982E-7D2B1193F0D3}" type="presParOf" srcId="{EA7D3561-2BB8-4184-A83B-3F7CFE3B6DC0}" destId="{36441F49-B5D9-446A-B8EF-FFDBE47BB71F}" srcOrd="2" destOrd="0" presId="urn:microsoft.com/office/officeart/2005/8/layout/lProcess2"/>
    <dgm:cxn modelId="{943DB4CC-0677-4BB1-9A2B-6FDD289CACF1}" type="presParOf" srcId="{36441F49-B5D9-446A-B8EF-FFDBE47BB71F}" destId="{3EDF169A-C478-4492-AFCA-14E5B4269765}" srcOrd="0" destOrd="0" presId="urn:microsoft.com/office/officeart/2005/8/layout/lProcess2"/>
    <dgm:cxn modelId="{E1DC1795-B558-4C03-97B3-DA8882A45207}" type="presParOf" srcId="{36441F49-B5D9-446A-B8EF-FFDBE47BB71F}" destId="{C6E6EB4C-067A-4DAC-9C9A-AE7212E96355}" srcOrd="1" destOrd="0" presId="urn:microsoft.com/office/officeart/2005/8/layout/lProcess2"/>
    <dgm:cxn modelId="{43C562DB-C5F6-4170-8E51-D09A81455572}" type="presParOf" srcId="{36441F49-B5D9-446A-B8EF-FFDBE47BB71F}" destId="{994D8BD9-92FF-4427-B85F-6A618A7496E9}" srcOrd="2" destOrd="0" presId="urn:microsoft.com/office/officeart/2005/8/layout/lProcess2"/>
    <dgm:cxn modelId="{5C816931-A252-4A79-ACEC-0DC1F965AC08}" type="presParOf" srcId="{994D8BD9-92FF-4427-B85F-6A618A7496E9}" destId="{C1A5C533-5D96-4CF3-A609-368633B8C27B}" srcOrd="0" destOrd="0" presId="urn:microsoft.com/office/officeart/2005/8/layout/lProcess2"/>
    <dgm:cxn modelId="{A893C7EA-C597-459A-AC7E-3356062FB816}" type="presParOf" srcId="{EA7D3561-2BB8-4184-A83B-3F7CFE3B6DC0}" destId="{E9DCF607-963A-451B-994B-79E96478AF1B}" srcOrd="3" destOrd="0" presId="urn:microsoft.com/office/officeart/2005/8/layout/lProcess2"/>
    <dgm:cxn modelId="{55D70EE7-CF01-438D-AC5A-68B36F6431DC}" type="presParOf" srcId="{EA7D3561-2BB8-4184-A83B-3F7CFE3B6DC0}" destId="{96A1BD57-448B-408F-B188-B17DCA9E93E8}" srcOrd="4" destOrd="0" presId="urn:microsoft.com/office/officeart/2005/8/layout/lProcess2"/>
    <dgm:cxn modelId="{951C3CAB-1BD8-4781-975E-7C08099785EF}" type="presParOf" srcId="{96A1BD57-448B-408F-B188-B17DCA9E93E8}" destId="{23C21FEC-8803-4905-9FE3-8ED2411335E8}" srcOrd="0" destOrd="0" presId="urn:microsoft.com/office/officeart/2005/8/layout/lProcess2"/>
    <dgm:cxn modelId="{6966C99D-425F-42E7-9802-45913D515B40}" type="presParOf" srcId="{96A1BD57-448B-408F-B188-B17DCA9E93E8}" destId="{08EF45FE-C31D-4BFE-BE15-850877D00ECD}" srcOrd="1" destOrd="0" presId="urn:microsoft.com/office/officeart/2005/8/layout/lProcess2"/>
    <dgm:cxn modelId="{C4DC6ED6-27D1-4DB1-88E0-6C2066BFE4E4}" type="presParOf" srcId="{96A1BD57-448B-408F-B188-B17DCA9E93E8}" destId="{DA134EDD-7086-460E-A206-B8516CC1206F}" srcOrd="2" destOrd="0" presId="urn:microsoft.com/office/officeart/2005/8/layout/lProcess2"/>
    <dgm:cxn modelId="{FC34F2DF-B9F4-4799-9A60-6DAADD8647E9}" type="presParOf" srcId="{DA134EDD-7086-460E-A206-B8516CC1206F}" destId="{2A9868A5-2250-4308-8954-A8E07BB4E636}" srcOrd="0" destOrd="0" presId="urn:microsoft.com/office/officeart/2005/8/layout/lProcess2"/>
    <dgm:cxn modelId="{85503FA7-7FB0-43F3-83F5-A41926F61C25}" type="presParOf" srcId="{EA7D3561-2BB8-4184-A83B-3F7CFE3B6DC0}" destId="{BEB99C00-174E-4E56-BB66-8FFA45645C36}" srcOrd="5" destOrd="0" presId="urn:microsoft.com/office/officeart/2005/8/layout/lProcess2"/>
    <dgm:cxn modelId="{4D239831-8082-4C2B-9B5F-EF2A2506E40C}" type="presParOf" srcId="{EA7D3561-2BB8-4184-A83B-3F7CFE3B6DC0}" destId="{45EDDFD6-6D58-43E9-BE0B-5ECD9B4479E2}" srcOrd="6" destOrd="0" presId="urn:microsoft.com/office/officeart/2005/8/layout/lProcess2"/>
    <dgm:cxn modelId="{752B26B2-D247-4D19-8EDE-5CF3D10BD4C8}" type="presParOf" srcId="{45EDDFD6-6D58-43E9-BE0B-5ECD9B4479E2}" destId="{907B7978-3A12-4D6A-8E30-BB862B207C42}" srcOrd="0" destOrd="0" presId="urn:microsoft.com/office/officeart/2005/8/layout/lProcess2"/>
    <dgm:cxn modelId="{32650962-6E66-42A8-9890-A61DA1DAC5C7}" type="presParOf" srcId="{45EDDFD6-6D58-43E9-BE0B-5ECD9B4479E2}" destId="{90C55358-998A-42E8-8FB8-5DDA9D5E1F11}" srcOrd="1" destOrd="0" presId="urn:microsoft.com/office/officeart/2005/8/layout/lProcess2"/>
    <dgm:cxn modelId="{0DC33389-9991-4BFD-89FE-B62EA45ADC1B}" type="presParOf" srcId="{45EDDFD6-6D58-43E9-BE0B-5ECD9B4479E2}" destId="{B73D89DD-1264-4F8D-A3F7-FFC70FAAC5AA}" srcOrd="2" destOrd="0" presId="urn:microsoft.com/office/officeart/2005/8/layout/lProcess2"/>
    <dgm:cxn modelId="{CBD5F5B4-0909-4259-9560-5847D4E4C988}" type="presParOf" srcId="{B73D89DD-1264-4F8D-A3F7-FFC70FAAC5AA}" destId="{5ECB97CD-50D4-47F4-90F4-B9C6600A3FDF}" srcOrd="0" destOrd="0" presId="urn:microsoft.com/office/officeart/2005/8/layout/lProcess2"/>
    <dgm:cxn modelId="{B1EA21C2-359E-4667-99C1-105480E2846E}" type="presParOf" srcId="{5ECB97CD-50D4-47F4-90F4-B9C6600A3FDF}" destId="{8B6F4063-CC44-406C-A3AC-9A2D31ED0EA5}" srcOrd="0" destOrd="0" presId="urn:microsoft.com/office/officeart/2005/8/layout/lProcess2"/>
    <dgm:cxn modelId="{0ACD3BAE-CCD0-4D55-BE04-F1D650C18BD5}" type="presParOf" srcId="{5ECB97CD-50D4-47F4-90F4-B9C6600A3FDF}" destId="{DC4FF674-F5B4-49D0-966F-EC889E8B4E3F}" srcOrd="1" destOrd="0" presId="urn:microsoft.com/office/officeart/2005/8/layout/lProcess2"/>
    <dgm:cxn modelId="{78468C68-6A13-4CF9-AA06-B19881DDCB8B}" type="presParOf" srcId="{5ECB97CD-50D4-47F4-90F4-B9C6600A3FDF}" destId="{0C381693-345E-4DCA-8664-F86A306F51F7}" srcOrd="2" destOrd="0" presId="urn:microsoft.com/office/officeart/2005/8/layout/lProcess2"/>
    <dgm:cxn modelId="{EAA8B3AA-8D68-42E3-84BD-69B2AB7199CD}" type="presParOf" srcId="{5ECB97CD-50D4-47F4-90F4-B9C6600A3FDF}" destId="{CE4AB41A-D29D-4356-AA6E-33BF766EFD92}" srcOrd="3" destOrd="0" presId="urn:microsoft.com/office/officeart/2005/8/layout/lProcess2"/>
    <dgm:cxn modelId="{528209B6-06A7-4322-9EE3-35E7CF571ED0}" type="presParOf" srcId="{5ECB97CD-50D4-47F4-90F4-B9C6600A3FDF}" destId="{D4A76D25-BA78-4322-993B-04865BF37FD6}" srcOrd="4" destOrd="0" presId="urn:microsoft.com/office/officeart/2005/8/layout/lProcess2"/>
    <dgm:cxn modelId="{C8A38A95-563C-43DE-BD66-AA42BC6D70B2}" type="presParOf" srcId="{EA7D3561-2BB8-4184-A83B-3F7CFE3B6DC0}" destId="{D569FE1B-13D6-4D7C-9563-B4FD337AED31}" srcOrd="7" destOrd="0" presId="urn:microsoft.com/office/officeart/2005/8/layout/lProcess2"/>
    <dgm:cxn modelId="{4A7BF113-31E7-4DBB-94B2-74112E63205B}" type="presParOf" srcId="{EA7D3561-2BB8-4184-A83B-3F7CFE3B6DC0}" destId="{D5412AC3-5E67-4784-83E5-A2642FE2B9BE}" srcOrd="8" destOrd="0" presId="urn:microsoft.com/office/officeart/2005/8/layout/lProcess2"/>
    <dgm:cxn modelId="{E9509812-164E-4067-B11C-5F0B2DFD4B31}" type="presParOf" srcId="{D5412AC3-5E67-4784-83E5-A2642FE2B9BE}" destId="{347AE10A-7E33-40BD-AFFC-C41761AC28C0}" srcOrd="0" destOrd="0" presId="urn:microsoft.com/office/officeart/2005/8/layout/lProcess2"/>
    <dgm:cxn modelId="{0BBDCDE5-1CC8-474E-98DA-7EF31CA6A08A}" type="presParOf" srcId="{D5412AC3-5E67-4784-83E5-A2642FE2B9BE}" destId="{2EE63DFD-9C50-4B27-9CE7-03A3A8EE02C3}" srcOrd="1" destOrd="0" presId="urn:microsoft.com/office/officeart/2005/8/layout/lProcess2"/>
    <dgm:cxn modelId="{F4E0F99F-FA23-4526-B3FA-74DE4EDAD021}" type="presParOf" srcId="{D5412AC3-5E67-4784-83E5-A2642FE2B9BE}" destId="{832F773E-9FBC-4E0F-8DB7-305102B06FD6}" srcOrd="2" destOrd="0" presId="urn:microsoft.com/office/officeart/2005/8/layout/lProcess2"/>
    <dgm:cxn modelId="{C01409A6-1E71-4937-B55C-291A6562566F}" type="presParOf" srcId="{832F773E-9FBC-4E0F-8DB7-305102B06FD6}" destId="{EAC2E3D6-A49C-4A42-8BF7-CFFED7AEEB31}" srcOrd="0" destOrd="0" presId="urn:microsoft.com/office/officeart/2005/8/layout/lProcess2"/>
    <dgm:cxn modelId="{C101BA11-FFB9-4906-8838-1682EE78D648}" type="presParOf" srcId="{EAC2E3D6-A49C-4A42-8BF7-CFFED7AEEB31}" destId="{8EB152DA-6675-4F81-9E45-2A4AA41B8FF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DB8D1-5C23-4A0D-975C-A325659A8F7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71EA16-BA2B-46AF-A715-578E0CD1354E}">
      <dgm:prSet phldrT="[Text]" custT="1"/>
      <dgm:spPr/>
      <dgm:t>
        <a:bodyPr/>
        <a:lstStyle/>
        <a:p>
          <a:pPr algn="ctr"/>
          <a:r>
            <a:rPr lang="pt-BR" sz="2400" noProof="0" dirty="0"/>
            <a:t>16,22% </a:t>
          </a:r>
        </a:p>
        <a:p>
          <a:pPr algn="ctr"/>
          <a:r>
            <a:rPr lang="pt-BR" sz="2400" noProof="0" dirty="0"/>
            <a:t>Energia não Renovável</a:t>
          </a:r>
        </a:p>
      </dgm:t>
    </dgm:pt>
    <dgm:pt modelId="{D71DD69D-3952-4BF2-82D7-FE2C3AF7A96E}" type="parTrans" cxnId="{59E236EA-5290-42C6-ABDE-DBCB5C56E0F2}">
      <dgm:prSet/>
      <dgm:spPr/>
      <dgm:t>
        <a:bodyPr/>
        <a:lstStyle/>
        <a:p>
          <a:endParaRPr lang="en-GB"/>
        </a:p>
      </dgm:t>
    </dgm:pt>
    <dgm:pt modelId="{732E31BE-14A7-427E-B6DF-3FFD1E4F3FA0}" type="sibTrans" cxnId="{59E236EA-5290-42C6-ABDE-DBCB5C56E0F2}">
      <dgm:prSet/>
      <dgm:spPr/>
      <dgm:t>
        <a:bodyPr/>
        <a:lstStyle/>
        <a:p>
          <a:endParaRPr lang="en-GB"/>
        </a:p>
      </dgm:t>
    </dgm:pt>
    <dgm:pt modelId="{F8129149-9354-4CA8-9D2D-ABF7E5FBD497}">
      <dgm:prSet phldrT="[Text]" custT="1"/>
      <dgm:spPr/>
      <dgm:t>
        <a:bodyPr/>
        <a:lstStyle/>
        <a:p>
          <a:pPr algn="ctr"/>
          <a:r>
            <a:rPr lang="pt-BR" sz="2400" noProof="0" dirty="0"/>
            <a:t>83,78% </a:t>
          </a:r>
        </a:p>
        <a:p>
          <a:pPr algn="ctr"/>
          <a:r>
            <a:rPr lang="pt-BR" sz="2400" noProof="0" dirty="0"/>
            <a:t>Energia </a:t>
          </a:r>
        </a:p>
        <a:p>
          <a:pPr algn="ctr"/>
          <a:r>
            <a:rPr lang="pt-BR" sz="2400" noProof="0" dirty="0"/>
            <a:t>Renovável</a:t>
          </a:r>
        </a:p>
      </dgm:t>
    </dgm:pt>
    <dgm:pt modelId="{92B0EC91-23C8-4E19-AE39-FBF4055391AA}" type="parTrans" cxnId="{D7D8F1D5-9A05-473E-A2BD-179D1BC952BD}">
      <dgm:prSet/>
      <dgm:spPr/>
      <dgm:t>
        <a:bodyPr/>
        <a:lstStyle/>
        <a:p>
          <a:endParaRPr lang="en-GB"/>
        </a:p>
      </dgm:t>
    </dgm:pt>
    <dgm:pt modelId="{8917F8D7-39A3-42F6-8418-9FE8D31B1756}" type="sibTrans" cxnId="{D7D8F1D5-9A05-473E-A2BD-179D1BC952BD}">
      <dgm:prSet/>
      <dgm:spPr/>
      <dgm:t>
        <a:bodyPr/>
        <a:lstStyle/>
        <a:p>
          <a:endParaRPr lang="en-GB"/>
        </a:p>
      </dgm:t>
    </dgm:pt>
    <dgm:pt modelId="{575383F6-100F-48A1-A2E5-CC11399BFA9A}">
      <dgm:prSet phldrT="[Text]" custT="1"/>
      <dgm:spPr/>
      <dgm:t>
        <a:bodyPr/>
        <a:lstStyle/>
        <a:p>
          <a:pPr algn="l"/>
          <a:endParaRPr lang="pt-BR" sz="1200" noProof="0" dirty="0"/>
        </a:p>
        <a:p>
          <a:pPr algn="ctr"/>
          <a:r>
            <a:rPr lang="pt-BR" sz="2400" noProof="0" dirty="0"/>
            <a:t>Hidrogênio </a:t>
          </a:r>
        </a:p>
        <a:p>
          <a:pPr algn="ctr"/>
          <a:r>
            <a:rPr lang="pt-BR" sz="2400" noProof="0" dirty="0"/>
            <a:t>Verde</a:t>
          </a:r>
        </a:p>
      </dgm:t>
    </dgm:pt>
    <dgm:pt modelId="{35346754-F81B-4B12-A594-6D38BC1F585D}" type="parTrans" cxnId="{B4082099-56A4-4453-B97B-39685A6E2075}">
      <dgm:prSet/>
      <dgm:spPr/>
      <dgm:t>
        <a:bodyPr/>
        <a:lstStyle/>
        <a:p>
          <a:endParaRPr lang="en-GB"/>
        </a:p>
      </dgm:t>
    </dgm:pt>
    <dgm:pt modelId="{BE55331B-85BA-4875-A65D-E7FF5F6BD5A9}" type="sibTrans" cxnId="{B4082099-56A4-4453-B97B-39685A6E2075}">
      <dgm:prSet/>
      <dgm:spPr/>
      <dgm:t>
        <a:bodyPr/>
        <a:lstStyle/>
        <a:p>
          <a:endParaRPr lang="en-GB"/>
        </a:p>
      </dgm:t>
    </dgm:pt>
    <dgm:pt modelId="{9F9D4F50-BE4F-4592-BC7E-D041DD42ABDC}" type="pres">
      <dgm:prSet presAssocID="{7E6DB8D1-5C23-4A0D-975C-A325659A8F70}" presName="rootnode" presStyleCnt="0">
        <dgm:presLayoutVars>
          <dgm:chMax/>
          <dgm:chPref/>
          <dgm:dir/>
          <dgm:animLvl val="lvl"/>
        </dgm:presLayoutVars>
      </dgm:prSet>
      <dgm:spPr/>
    </dgm:pt>
    <dgm:pt modelId="{88B818B1-9F89-43DD-A637-C542D8A07C16}" type="pres">
      <dgm:prSet presAssocID="{3F71EA16-BA2B-46AF-A715-578E0CD1354E}" presName="composite" presStyleCnt="0"/>
      <dgm:spPr/>
    </dgm:pt>
    <dgm:pt modelId="{1AC3013A-B1F7-4AA5-A7DC-A06436610A36}" type="pres">
      <dgm:prSet presAssocID="{3F71EA16-BA2B-46AF-A715-578E0CD1354E}" presName="LShape" presStyleLbl="alignNode1" presStyleIdx="0" presStyleCnt="5"/>
      <dgm:spPr/>
    </dgm:pt>
    <dgm:pt modelId="{E9AF4671-A052-479B-8867-D9B1FC895F5D}" type="pres">
      <dgm:prSet presAssocID="{3F71EA16-BA2B-46AF-A715-578E0CD1354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29392F8-98FE-4840-B4FB-AB260865DC2F}" type="pres">
      <dgm:prSet presAssocID="{3F71EA16-BA2B-46AF-A715-578E0CD1354E}" presName="Triangle" presStyleLbl="alignNode1" presStyleIdx="1" presStyleCnt="5"/>
      <dgm:spPr/>
    </dgm:pt>
    <dgm:pt modelId="{879ACAED-695C-47C1-9E44-A8B35B634764}" type="pres">
      <dgm:prSet presAssocID="{732E31BE-14A7-427E-B6DF-3FFD1E4F3FA0}" presName="sibTrans" presStyleCnt="0"/>
      <dgm:spPr/>
    </dgm:pt>
    <dgm:pt modelId="{EF5A204E-03D8-4C43-8079-02621D24C2B3}" type="pres">
      <dgm:prSet presAssocID="{732E31BE-14A7-427E-B6DF-3FFD1E4F3FA0}" presName="space" presStyleCnt="0"/>
      <dgm:spPr/>
    </dgm:pt>
    <dgm:pt modelId="{923299DC-5090-47EB-8D39-2E60F84A51A0}" type="pres">
      <dgm:prSet presAssocID="{F8129149-9354-4CA8-9D2D-ABF7E5FBD497}" presName="composite" presStyleCnt="0"/>
      <dgm:spPr/>
    </dgm:pt>
    <dgm:pt modelId="{FB737720-30DD-4D00-800B-BD8DF6F473C9}" type="pres">
      <dgm:prSet presAssocID="{F8129149-9354-4CA8-9D2D-ABF7E5FBD497}" presName="LShape" presStyleLbl="alignNode1" presStyleIdx="2" presStyleCnt="5"/>
      <dgm:spPr/>
    </dgm:pt>
    <dgm:pt modelId="{9D32E966-6A84-4875-B712-83D399E39F3E}" type="pres">
      <dgm:prSet presAssocID="{F8129149-9354-4CA8-9D2D-ABF7E5FBD49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B95AF4D-F4E1-4031-9072-6D90919A8F9D}" type="pres">
      <dgm:prSet presAssocID="{F8129149-9354-4CA8-9D2D-ABF7E5FBD497}" presName="Triangle" presStyleLbl="alignNode1" presStyleIdx="3" presStyleCnt="5"/>
      <dgm:spPr/>
    </dgm:pt>
    <dgm:pt modelId="{416F96DD-8244-439C-9963-4B461F36D26B}" type="pres">
      <dgm:prSet presAssocID="{8917F8D7-39A3-42F6-8418-9FE8D31B1756}" presName="sibTrans" presStyleCnt="0"/>
      <dgm:spPr/>
    </dgm:pt>
    <dgm:pt modelId="{3541141A-7B26-4116-8FD6-835D066B107C}" type="pres">
      <dgm:prSet presAssocID="{8917F8D7-39A3-42F6-8418-9FE8D31B1756}" presName="space" presStyleCnt="0"/>
      <dgm:spPr/>
    </dgm:pt>
    <dgm:pt modelId="{D3F95823-F70F-4A24-AB80-8D2CF967C715}" type="pres">
      <dgm:prSet presAssocID="{575383F6-100F-48A1-A2E5-CC11399BFA9A}" presName="composite" presStyleCnt="0"/>
      <dgm:spPr/>
    </dgm:pt>
    <dgm:pt modelId="{59E5B841-0A1A-4D91-9D8A-7958242154F8}" type="pres">
      <dgm:prSet presAssocID="{575383F6-100F-48A1-A2E5-CC11399BFA9A}" presName="LShape" presStyleLbl="alignNode1" presStyleIdx="4" presStyleCnt="5"/>
      <dgm:spPr/>
    </dgm:pt>
    <dgm:pt modelId="{E4B37400-9A43-409C-A261-89DB6235F7B6}" type="pres">
      <dgm:prSet presAssocID="{575383F6-100F-48A1-A2E5-CC11399BFA9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ADB1539-45FA-4602-88F3-A1FD597DC40E}" type="presOf" srcId="{3F71EA16-BA2B-46AF-A715-578E0CD1354E}" destId="{E9AF4671-A052-479B-8867-D9B1FC895F5D}" srcOrd="0" destOrd="0" presId="urn:microsoft.com/office/officeart/2009/3/layout/StepUpProcess"/>
    <dgm:cxn modelId="{BFE85440-C571-4702-AE57-41FCE4E3CA1E}" type="presOf" srcId="{575383F6-100F-48A1-A2E5-CC11399BFA9A}" destId="{E4B37400-9A43-409C-A261-89DB6235F7B6}" srcOrd="0" destOrd="0" presId="urn:microsoft.com/office/officeart/2009/3/layout/StepUpProcess"/>
    <dgm:cxn modelId="{AFC5FB84-369E-4915-BD8F-719C4B0B8768}" type="presOf" srcId="{7E6DB8D1-5C23-4A0D-975C-A325659A8F70}" destId="{9F9D4F50-BE4F-4592-BC7E-D041DD42ABDC}" srcOrd="0" destOrd="0" presId="urn:microsoft.com/office/officeart/2009/3/layout/StepUpProcess"/>
    <dgm:cxn modelId="{B4082099-56A4-4453-B97B-39685A6E2075}" srcId="{7E6DB8D1-5C23-4A0D-975C-A325659A8F70}" destId="{575383F6-100F-48A1-A2E5-CC11399BFA9A}" srcOrd="2" destOrd="0" parTransId="{35346754-F81B-4B12-A594-6D38BC1F585D}" sibTransId="{BE55331B-85BA-4875-A65D-E7FF5F6BD5A9}"/>
    <dgm:cxn modelId="{D7D8F1D5-9A05-473E-A2BD-179D1BC952BD}" srcId="{7E6DB8D1-5C23-4A0D-975C-A325659A8F70}" destId="{F8129149-9354-4CA8-9D2D-ABF7E5FBD497}" srcOrd="1" destOrd="0" parTransId="{92B0EC91-23C8-4E19-AE39-FBF4055391AA}" sibTransId="{8917F8D7-39A3-42F6-8418-9FE8D31B1756}"/>
    <dgm:cxn modelId="{59E236EA-5290-42C6-ABDE-DBCB5C56E0F2}" srcId="{7E6DB8D1-5C23-4A0D-975C-A325659A8F70}" destId="{3F71EA16-BA2B-46AF-A715-578E0CD1354E}" srcOrd="0" destOrd="0" parTransId="{D71DD69D-3952-4BF2-82D7-FE2C3AF7A96E}" sibTransId="{732E31BE-14A7-427E-B6DF-3FFD1E4F3FA0}"/>
    <dgm:cxn modelId="{314472EC-E235-4775-811E-A6D7CE43C7C1}" type="presOf" srcId="{F8129149-9354-4CA8-9D2D-ABF7E5FBD497}" destId="{9D32E966-6A84-4875-B712-83D399E39F3E}" srcOrd="0" destOrd="0" presId="urn:microsoft.com/office/officeart/2009/3/layout/StepUpProcess"/>
    <dgm:cxn modelId="{5E57ED75-1111-426D-988A-1F153C94AD59}" type="presParOf" srcId="{9F9D4F50-BE4F-4592-BC7E-D041DD42ABDC}" destId="{88B818B1-9F89-43DD-A637-C542D8A07C16}" srcOrd="0" destOrd="0" presId="urn:microsoft.com/office/officeart/2009/3/layout/StepUpProcess"/>
    <dgm:cxn modelId="{C24FAFA8-79A8-44EE-80AA-4EE9F039F7BC}" type="presParOf" srcId="{88B818B1-9F89-43DD-A637-C542D8A07C16}" destId="{1AC3013A-B1F7-4AA5-A7DC-A06436610A36}" srcOrd="0" destOrd="0" presId="urn:microsoft.com/office/officeart/2009/3/layout/StepUpProcess"/>
    <dgm:cxn modelId="{F539058E-29CC-4A52-86A5-AA9FD686CDC7}" type="presParOf" srcId="{88B818B1-9F89-43DD-A637-C542D8A07C16}" destId="{E9AF4671-A052-479B-8867-D9B1FC895F5D}" srcOrd="1" destOrd="0" presId="urn:microsoft.com/office/officeart/2009/3/layout/StepUpProcess"/>
    <dgm:cxn modelId="{3ECF2BB9-A67A-45C9-AAFA-51C5F12C3F87}" type="presParOf" srcId="{88B818B1-9F89-43DD-A637-C542D8A07C16}" destId="{D29392F8-98FE-4840-B4FB-AB260865DC2F}" srcOrd="2" destOrd="0" presId="urn:microsoft.com/office/officeart/2009/3/layout/StepUpProcess"/>
    <dgm:cxn modelId="{046C09DD-6112-41C8-A80D-2105705436EC}" type="presParOf" srcId="{9F9D4F50-BE4F-4592-BC7E-D041DD42ABDC}" destId="{879ACAED-695C-47C1-9E44-A8B35B634764}" srcOrd="1" destOrd="0" presId="urn:microsoft.com/office/officeart/2009/3/layout/StepUpProcess"/>
    <dgm:cxn modelId="{82DC88DA-9187-46A6-8990-ACD5D552E7CA}" type="presParOf" srcId="{879ACAED-695C-47C1-9E44-A8B35B634764}" destId="{EF5A204E-03D8-4C43-8079-02621D24C2B3}" srcOrd="0" destOrd="0" presId="urn:microsoft.com/office/officeart/2009/3/layout/StepUpProcess"/>
    <dgm:cxn modelId="{F6061152-AE55-41AF-9F3C-BDBAB6CB766A}" type="presParOf" srcId="{9F9D4F50-BE4F-4592-BC7E-D041DD42ABDC}" destId="{923299DC-5090-47EB-8D39-2E60F84A51A0}" srcOrd="2" destOrd="0" presId="urn:microsoft.com/office/officeart/2009/3/layout/StepUpProcess"/>
    <dgm:cxn modelId="{3A1F565B-BB55-4937-8236-6DB2A60924A0}" type="presParOf" srcId="{923299DC-5090-47EB-8D39-2E60F84A51A0}" destId="{FB737720-30DD-4D00-800B-BD8DF6F473C9}" srcOrd="0" destOrd="0" presId="urn:microsoft.com/office/officeart/2009/3/layout/StepUpProcess"/>
    <dgm:cxn modelId="{0BA9FFE6-752C-4FAB-BEE6-8534396D9D19}" type="presParOf" srcId="{923299DC-5090-47EB-8D39-2E60F84A51A0}" destId="{9D32E966-6A84-4875-B712-83D399E39F3E}" srcOrd="1" destOrd="0" presId="urn:microsoft.com/office/officeart/2009/3/layout/StepUpProcess"/>
    <dgm:cxn modelId="{80E9F377-CE07-49C3-9218-37D72294CD5E}" type="presParOf" srcId="{923299DC-5090-47EB-8D39-2E60F84A51A0}" destId="{BB95AF4D-F4E1-4031-9072-6D90919A8F9D}" srcOrd="2" destOrd="0" presId="urn:microsoft.com/office/officeart/2009/3/layout/StepUpProcess"/>
    <dgm:cxn modelId="{0655DBBD-91D5-46EE-AF5F-679691DD2834}" type="presParOf" srcId="{9F9D4F50-BE4F-4592-BC7E-D041DD42ABDC}" destId="{416F96DD-8244-439C-9963-4B461F36D26B}" srcOrd="3" destOrd="0" presId="urn:microsoft.com/office/officeart/2009/3/layout/StepUpProcess"/>
    <dgm:cxn modelId="{C6DD7A4A-C20E-4D20-8E56-F9AAAB620B0B}" type="presParOf" srcId="{416F96DD-8244-439C-9963-4B461F36D26B}" destId="{3541141A-7B26-4116-8FD6-835D066B107C}" srcOrd="0" destOrd="0" presId="urn:microsoft.com/office/officeart/2009/3/layout/StepUpProcess"/>
    <dgm:cxn modelId="{4A6EAD9B-4A3C-4CFA-A491-8E06EE7C1358}" type="presParOf" srcId="{9F9D4F50-BE4F-4592-BC7E-D041DD42ABDC}" destId="{D3F95823-F70F-4A24-AB80-8D2CF967C715}" srcOrd="4" destOrd="0" presId="urn:microsoft.com/office/officeart/2009/3/layout/StepUpProcess"/>
    <dgm:cxn modelId="{E9D0B693-F98E-4EA1-AB33-D984B8A2E561}" type="presParOf" srcId="{D3F95823-F70F-4A24-AB80-8D2CF967C715}" destId="{59E5B841-0A1A-4D91-9D8A-7958242154F8}" srcOrd="0" destOrd="0" presId="urn:microsoft.com/office/officeart/2009/3/layout/StepUpProcess"/>
    <dgm:cxn modelId="{8F73D4C2-6517-4473-93CC-96D520F77299}" type="presParOf" srcId="{D3F95823-F70F-4A24-AB80-8D2CF967C715}" destId="{E4B37400-9A43-409C-A261-89DB6235F7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5DE8A-A025-4807-8A70-35317DC69CD3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223548-6F28-4C90-8BF5-662FDCDC75A5}">
      <dgm:prSet phldrT="[Text]" custT="1"/>
      <dgm:spPr/>
      <dgm:t>
        <a:bodyPr/>
        <a:lstStyle/>
        <a:p>
          <a:r>
            <a:rPr lang="pt-BR" sz="2800" noProof="0" dirty="0"/>
            <a:t>Geração de Energia</a:t>
          </a:r>
        </a:p>
      </dgm:t>
    </dgm:pt>
    <dgm:pt modelId="{7EBBC28E-594B-4540-A528-2551250BCD50}" type="parTrans" cxnId="{8620DF85-8FE8-4204-BED8-E692A001EE9F}">
      <dgm:prSet/>
      <dgm:spPr/>
      <dgm:t>
        <a:bodyPr/>
        <a:lstStyle/>
        <a:p>
          <a:endParaRPr lang="en-GB"/>
        </a:p>
      </dgm:t>
    </dgm:pt>
    <dgm:pt modelId="{B03CC838-7224-42B7-89EF-28D95B0B7EC4}" type="sibTrans" cxnId="{8620DF85-8FE8-4204-BED8-E692A001EE9F}">
      <dgm:prSet/>
      <dgm:spPr/>
      <dgm:t>
        <a:bodyPr/>
        <a:lstStyle/>
        <a:p>
          <a:endParaRPr lang="en-GB"/>
        </a:p>
      </dgm:t>
    </dgm:pt>
    <dgm:pt modelId="{85C69DD5-F461-45E7-A420-BCCC475ED403}">
      <dgm:prSet phldrT="[Text]" custT="1"/>
      <dgm:spPr/>
      <dgm:t>
        <a:bodyPr/>
        <a:lstStyle/>
        <a:p>
          <a:r>
            <a:rPr lang="pt-BR" sz="2400" noProof="0" dirty="0"/>
            <a:t>R$ 75,7 bi</a:t>
          </a:r>
        </a:p>
        <a:p>
          <a:r>
            <a:rPr lang="pt-BR" sz="1800" noProof="0" dirty="0"/>
            <a:t>(2023-2026)</a:t>
          </a:r>
        </a:p>
      </dgm:t>
    </dgm:pt>
    <dgm:pt modelId="{7F4069DE-08C7-4EB1-B84E-38FC4296FF55}" type="parTrans" cxnId="{7D0761BC-DF13-4F76-AF3C-3A1487631FD3}">
      <dgm:prSet/>
      <dgm:spPr/>
      <dgm:t>
        <a:bodyPr/>
        <a:lstStyle/>
        <a:p>
          <a:endParaRPr lang="en-GB"/>
        </a:p>
      </dgm:t>
    </dgm:pt>
    <dgm:pt modelId="{6C1FB058-4BB6-4EE0-B5EF-6D04B11FBCF0}" type="sibTrans" cxnId="{7D0761BC-DF13-4F76-AF3C-3A1487631FD3}">
      <dgm:prSet/>
      <dgm:spPr/>
      <dgm:t>
        <a:bodyPr/>
        <a:lstStyle/>
        <a:p>
          <a:endParaRPr lang="en-GB"/>
        </a:p>
      </dgm:t>
    </dgm:pt>
    <dgm:pt modelId="{D2BE075D-7DF0-4332-BA05-38EFE4B820F6}">
      <dgm:prSet phldrT="[Text]"/>
      <dgm:spPr/>
      <dgm:t>
        <a:bodyPr/>
        <a:lstStyle/>
        <a:p>
          <a:r>
            <a:rPr lang="pt-BR" noProof="0" dirty="0"/>
            <a:t>Térmica Nuclear (1,9bi)</a:t>
          </a:r>
        </a:p>
        <a:p>
          <a:r>
            <a:rPr lang="pt-BR" noProof="0" dirty="0"/>
            <a:t>Térmicas a Gás (6,7bi)</a:t>
          </a:r>
        </a:p>
        <a:p>
          <a:r>
            <a:rPr lang="pt-BR" noProof="0" dirty="0"/>
            <a:t>Térmicas Renováveis (2,1bi)</a:t>
          </a:r>
        </a:p>
        <a:p>
          <a:r>
            <a:rPr lang="pt-BR" noProof="0" dirty="0"/>
            <a:t>hidrelétrica (0,2bi)</a:t>
          </a:r>
        </a:p>
        <a:p>
          <a:r>
            <a:rPr lang="pt-BR" noProof="0" dirty="0"/>
            <a:t>Eólicas (22,0bi)</a:t>
          </a:r>
        </a:p>
        <a:p>
          <a:r>
            <a:rPr lang="pt-BR" noProof="0" dirty="0"/>
            <a:t>Fotovoltaicas (41,5bi)</a:t>
          </a:r>
        </a:p>
        <a:p>
          <a:r>
            <a:rPr lang="pt-BR" noProof="0" dirty="0" err="1"/>
            <a:t>PCHs</a:t>
          </a:r>
          <a:r>
            <a:rPr lang="pt-BR" noProof="0" dirty="0"/>
            <a:t> (1,3bi)</a:t>
          </a:r>
        </a:p>
      </dgm:t>
    </dgm:pt>
    <dgm:pt modelId="{8C5AD241-4C7F-4EE4-9758-C394C3A2B740}" type="parTrans" cxnId="{88B2F313-57B8-48B7-BE16-442F32833B5A}">
      <dgm:prSet/>
      <dgm:spPr/>
      <dgm:t>
        <a:bodyPr/>
        <a:lstStyle/>
        <a:p>
          <a:endParaRPr lang="en-GB"/>
        </a:p>
      </dgm:t>
    </dgm:pt>
    <dgm:pt modelId="{9B71179B-7840-493E-85F6-462013D2E200}" type="sibTrans" cxnId="{88B2F313-57B8-48B7-BE16-442F32833B5A}">
      <dgm:prSet/>
      <dgm:spPr/>
      <dgm:t>
        <a:bodyPr/>
        <a:lstStyle/>
        <a:p>
          <a:endParaRPr lang="en-GB"/>
        </a:p>
      </dgm:t>
    </dgm:pt>
    <dgm:pt modelId="{A4B298D1-50FD-4BCF-9946-C13B40744D1B}">
      <dgm:prSet phldrT="[Text]" custT="1"/>
      <dgm:spPr/>
      <dgm:t>
        <a:bodyPr/>
        <a:lstStyle/>
        <a:p>
          <a:r>
            <a:rPr lang="pt-BR" sz="2800" noProof="0" dirty="0"/>
            <a:t>Redes e Linhas de Transmissão</a:t>
          </a:r>
        </a:p>
      </dgm:t>
    </dgm:pt>
    <dgm:pt modelId="{8224C558-FFF2-4902-ACC9-FE8DF77B8613}" type="parTrans" cxnId="{346ACBEE-A048-4303-B8E5-614D0DCEEA1E}">
      <dgm:prSet/>
      <dgm:spPr/>
      <dgm:t>
        <a:bodyPr/>
        <a:lstStyle/>
        <a:p>
          <a:endParaRPr lang="en-GB"/>
        </a:p>
      </dgm:t>
    </dgm:pt>
    <dgm:pt modelId="{9F96D7DD-75AF-48D9-8855-3498081B425C}" type="sibTrans" cxnId="{346ACBEE-A048-4303-B8E5-614D0DCEEA1E}">
      <dgm:prSet/>
      <dgm:spPr/>
      <dgm:t>
        <a:bodyPr/>
        <a:lstStyle/>
        <a:p>
          <a:endParaRPr lang="en-GB"/>
        </a:p>
      </dgm:t>
    </dgm:pt>
    <dgm:pt modelId="{3477DCC9-E7EC-4C2B-8FEF-F5491ACF7FC3}">
      <dgm:prSet phldrT="[Text]" custT="1"/>
      <dgm:spPr/>
      <dgm:t>
        <a:bodyPr/>
        <a:lstStyle/>
        <a:p>
          <a:r>
            <a:rPr lang="pt-BR" sz="2400" noProof="0" dirty="0"/>
            <a:t>R$ 83,4 bi</a:t>
          </a:r>
        </a:p>
        <a:p>
          <a:r>
            <a:rPr lang="pt-BR" sz="1800" noProof="0" dirty="0"/>
            <a:t>(2023-2026)</a:t>
          </a:r>
        </a:p>
      </dgm:t>
    </dgm:pt>
    <dgm:pt modelId="{606D0D9B-95C0-4A19-BF13-A506466C8B4C}" type="parTrans" cxnId="{36A50699-3F1E-42AB-9EB2-3D68614D3D57}">
      <dgm:prSet/>
      <dgm:spPr/>
      <dgm:t>
        <a:bodyPr/>
        <a:lstStyle/>
        <a:p>
          <a:endParaRPr lang="en-GB"/>
        </a:p>
      </dgm:t>
    </dgm:pt>
    <dgm:pt modelId="{0EDD5FC1-F857-4815-82FA-11473B3CFB32}" type="sibTrans" cxnId="{36A50699-3F1E-42AB-9EB2-3D68614D3D57}">
      <dgm:prSet/>
      <dgm:spPr/>
      <dgm:t>
        <a:bodyPr/>
        <a:lstStyle/>
        <a:p>
          <a:endParaRPr lang="en-GB"/>
        </a:p>
      </dgm:t>
    </dgm:pt>
    <dgm:pt modelId="{E28F2274-B766-455F-938B-CB8EAFDD056B}">
      <dgm:prSet phldrT="[Text]"/>
      <dgm:spPr/>
      <dgm:t>
        <a:bodyPr/>
        <a:lstStyle/>
        <a:p>
          <a:r>
            <a:rPr lang="pt-BR" noProof="0" dirty="0"/>
            <a:t>Obras iniciadas (31,8bi)</a:t>
          </a:r>
        </a:p>
        <a:p>
          <a:r>
            <a:rPr lang="pt-BR" noProof="0" dirty="0"/>
            <a:t>Novas obras (56,0bi)</a:t>
          </a:r>
        </a:p>
        <a:p>
          <a:r>
            <a:rPr lang="pt-BR" noProof="0" dirty="0"/>
            <a:t>Extensão de Redes (4,2bi)</a:t>
          </a:r>
        </a:p>
        <a:p>
          <a:r>
            <a:rPr lang="pt-BR" noProof="0" dirty="0"/>
            <a:t>Sistemas Isolados  (9,4bi)</a:t>
          </a:r>
        </a:p>
      </dgm:t>
    </dgm:pt>
    <dgm:pt modelId="{F12A0E1C-8E5E-4C4E-972E-7EE5CF6065E3}" type="parTrans" cxnId="{EBD64004-DE44-46CF-B1C4-B04618987A96}">
      <dgm:prSet/>
      <dgm:spPr/>
      <dgm:t>
        <a:bodyPr/>
        <a:lstStyle/>
        <a:p>
          <a:endParaRPr lang="en-GB"/>
        </a:p>
      </dgm:t>
    </dgm:pt>
    <dgm:pt modelId="{24D81870-A7C3-4009-9B6D-A44C25B6FEA5}" type="sibTrans" cxnId="{EBD64004-DE44-46CF-B1C4-B04618987A96}">
      <dgm:prSet/>
      <dgm:spPr/>
      <dgm:t>
        <a:bodyPr/>
        <a:lstStyle/>
        <a:p>
          <a:endParaRPr lang="en-GB"/>
        </a:p>
      </dgm:t>
    </dgm:pt>
    <dgm:pt modelId="{5DE0C969-6397-4666-B7DB-E69C37D6E807}">
      <dgm:prSet phldrT="[Text]" custT="1"/>
      <dgm:spPr/>
      <dgm:t>
        <a:bodyPr/>
        <a:lstStyle/>
        <a:p>
          <a:r>
            <a:rPr lang="pt-BR" sz="2800" noProof="0" dirty="0"/>
            <a:t>Bio Combustível </a:t>
          </a:r>
        </a:p>
      </dgm:t>
    </dgm:pt>
    <dgm:pt modelId="{337DBE11-50AF-4BA0-9D86-8486351FB8C1}" type="parTrans" cxnId="{8F5D53ED-CF0E-4D36-A923-8236B464B7FC}">
      <dgm:prSet/>
      <dgm:spPr/>
      <dgm:t>
        <a:bodyPr/>
        <a:lstStyle/>
        <a:p>
          <a:endParaRPr lang="en-GB"/>
        </a:p>
      </dgm:t>
    </dgm:pt>
    <dgm:pt modelId="{884B872A-8920-4515-81B3-CD668523EFC9}" type="sibTrans" cxnId="{8F5D53ED-CF0E-4D36-A923-8236B464B7FC}">
      <dgm:prSet/>
      <dgm:spPr/>
      <dgm:t>
        <a:bodyPr/>
        <a:lstStyle/>
        <a:p>
          <a:endParaRPr lang="en-GB"/>
        </a:p>
      </dgm:t>
    </dgm:pt>
    <dgm:pt modelId="{DEFFAE02-A656-445E-98C1-5AD7E53C24C8}">
      <dgm:prSet phldrT="[Text]" custT="1"/>
      <dgm:spPr/>
      <dgm:t>
        <a:bodyPr/>
        <a:lstStyle/>
        <a:p>
          <a:r>
            <a:rPr lang="pt-BR" sz="2400" noProof="0" dirty="0"/>
            <a:t>R$ 26,0 bi</a:t>
          </a:r>
        </a:p>
        <a:p>
          <a:r>
            <a:rPr lang="pt-BR" sz="1800" noProof="0" dirty="0"/>
            <a:t>(2023-2026)</a:t>
          </a:r>
        </a:p>
      </dgm:t>
    </dgm:pt>
    <dgm:pt modelId="{98C60247-81F3-4D4F-99E0-D4867A0B05C9}" type="parTrans" cxnId="{457AFB88-F9DB-43ED-8619-985806B95731}">
      <dgm:prSet/>
      <dgm:spPr/>
      <dgm:t>
        <a:bodyPr/>
        <a:lstStyle/>
        <a:p>
          <a:endParaRPr lang="en-GB"/>
        </a:p>
      </dgm:t>
    </dgm:pt>
    <dgm:pt modelId="{7CF1DCE0-2AE0-4D3D-98BC-FB2699500916}" type="sibTrans" cxnId="{457AFB88-F9DB-43ED-8619-985806B95731}">
      <dgm:prSet/>
      <dgm:spPr/>
      <dgm:t>
        <a:bodyPr/>
        <a:lstStyle/>
        <a:p>
          <a:endParaRPr lang="en-GB"/>
        </a:p>
      </dgm:t>
    </dgm:pt>
    <dgm:pt modelId="{9ACD2F37-71F8-439A-AEA1-19467F44568F}">
      <dgm:prSet phldrT="[Text]"/>
      <dgm:spPr/>
      <dgm:t>
        <a:bodyPr/>
        <a:lstStyle/>
        <a:p>
          <a:r>
            <a:rPr lang="pt-BR" noProof="0" dirty="0"/>
            <a:t> Bio Refino (15,5bi)</a:t>
          </a:r>
        </a:p>
        <a:p>
          <a:r>
            <a:rPr lang="pt-BR" noProof="0" dirty="0"/>
            <a:t>Plantas de Etanol (9,5bi)</a:t>
          </a:r>
        </a:p>
        <a:p>
          <a:r>
            <a:rPr lang="pt-BR" noProof="0" dirty="0"/>
            <a:t>Outras (1,0bi)</a:t>
          </a:r>
        </a:p>
        <a:p>
          <a:endParaRPr lang="pt-BR" noProof="0" dirty="0"/>
        </a:p>
      </dgm:t>
    </dgm:pt>
    <dgm:pt modelId="{745590DA-2791-415B-8E31-925A76EA0E8A}" type="parTrans" cxnId="{3C3C562C-60C3-4E2C-8467-8AE5E0395F74}">
      <dgm:prSet/>
      <dgm:spPr/>
      <dgm:t>
        <a:bodyPr/>
        <a:lstStyle/>
        <a:p>
          <a:endParaRPr lang="en-GB"/>
        </a:p>
      </dgm:t>
    </dgm:pt>
    <dgm:pt modelId="{BD8E4924-F10F-4CC9-8EF3-6206C44E56BB}" type="sibTrans" cxnId="{3C3C562C-60C3-4E2C-8467-8AE5E0395F74}">
      <dgm:prSet/>
      <dgm:spPr/>
      <dgm:t>
        <a:bodyPr/>
        <a:lstStyle/>
        <a:p>
          <a:endParaRPr lang="en-GB"/>
        </a:p>
      </dgm:t>
    </dgm:pt>
    <dgm:pt modelId="{EA7D3561-2BB8-4184-A83B-3F7CFE3B6DC0}" type="pres">
      <dgm:prSet presAssocID="{72C5DE8A-A025-4807-8A70-35317DC69CD3}" presName="theList" presStyleCnt="0">
        <dgm:presLayoutVars>
          <dgm:dir/>
          <dgm:animLvl val="lvl"/>
          <dgm:resizeHandles val="exact"/>
        </dgm:presLayoutVars>
      </dgm:prSet>
      <dgm:spPr/>
    </dgm:pt>
    <dgm:pt modelId="{C61EF8D2-4E7E-40D8-A848-CD59DDA9FBF9}" type="pres">
      <dgm:prSet presAssocID="{DF223548-6F28-4C90-8BF5-662FDCDC75A5}" presName="compNode" presStyleCnt="0"/>
      <dgm:spPr/>
    </dgm:pt>
    <dgm:pt modelId="{BA78100F-9884-4411-8B92-8B5FB5C8555A}" type="pres">
      <dgm:prSet presAssocID="{DF223548-6F28-4C90-8BF5-662FDCDC75A5}" presName="aNode" presStyleLbl="bgShp" presStyleIdx="0" presStyleCnt="3"/>
      <dgm:spPr/>
    </dgm:pt>
    <dgm:pt modelId="{AD62DEB6-C996-4BF5-8015-D3387054707B}" type="pres">
      <dgm:prSet presAssocID="{DF223548-6F28-4C90-8BF5-662FDCDC75A5}" presName="textNode" presStyleLbl="bgShp" presStyleIdx="0" presStyleCnt="3"/>
      <dgm:spPr/>
    </dgm:pt>
    <dgm:pt modelId="{D05BFB0F-EB5C-4CE2-A8E8-D2E2B8FCB323}" type="pres">
      <dgm:prSet presAssocID="{DF223548-6F28-4C90-8BF5-662FDCDC75A5}" presName="compChildNode" presStyleCnt="0"/>
      <dgm:spPr/>
    </dgm:pt>
    <dgm:pt modelId="{AD93875A-F0E7-4B51-8A3D-F01528C6414A}" type="pres">
      <dgm:prSet presAssocID="{DF223548-6F28-4C90-8BF5-662FDCDC75A5}" presName="theInnerList" presStyleCnt="0"/>
      <dgm:spPr/>
    </dgm:pt>
    <dgm:pt modelId="{3B50B701-ACB5-4627-87FF-2791A67B770F}" type="pres">
      <dgm:prSet presAssocID="{85C69DD5-F461-45E7-A420-BCCC475ED403}" presName="childNode" presStyleLbl="node1" presStyleIdx="0" presStyleCnt="6" custScaleY="46330">
        <dgm:presLayoutVars>
          <dgm:bulletEnabled val="1"/>
        </dgm:presLayoutVars>
      </dgm:prSet>
      <dgm:spPr/>
    </dgm:pt>
    <dgm:pt modelId="{F889F1CA-7A65-441C-A12F-24D69E48807E}" type="pres">
      <dgm:prSet presAssocID="{85C69DD5-F461-45E7-A420-BCCC475ED403}" presName="aSpace2" presStyleCnt="0"/>
      <dgm:spPr/>
    </dgm:pt>
    <dgm:pt modelId="{E8F1E1DB-FBB4-4FB1-BD3B-21371E5D2F3C}" type="pres">
      <dgm:prSet presAssocID="{D2BE075D-7DF0-4332-BA05-38EFE4B820F6}" presName="childNode" presStyleLbl="node1" presStyleIdx="1" presStyleCnt="6">
        <dgm:presLayoutVars>
          <dgm:bulletEnabled val="1"/>
        </dgm:presLayoutVars>
      </dgm:prSet>
      <dgm:spPr/>
    </dgm:pt>
    <dgm:pt modelId="{120B7B62-0D3E-47B0-9168-AECF8FD5E54C}" type="pres">
      <dgm:prSet presAssocID="{DF223548-6F28-4C90-8BF5-662FDCDC75A5}" presName="aSpace" presStyleCnt="0"/>
      <dgm:spPr/>
    </dgm:pt>
    <dgm:pt modelId="{45EDDFD6-6D58-43E9-BE0B-5ECD9B4479E2}" type="pres">
      <dgm:prSet presAssocID="{A4B298D1-50FD-4BCF-9946-C13B40744D1B}" presName="compNode" presStyleCnt="0"/>
      <dgm:spPr/>
    </dgm:pt>
    <dgm:pt modelId="{907B7978-3A12-4D6A-8E30-BB862B207C42}" type="pres">
      <dgm:prSet presAssocID="{A4B298D1-50FD-4BCF-9946-C13B40744D1B}" presName="aNode" presStyleLbl="bgShp" presStyleIdx="1" presStyleCnt="3"/>
      <dgm:spPr/>
    </dgm:pt>
    <dgm:pt modelId="{90C55358-998A-42E8-8FB8-5DDA9D5E1F11}" type="pres">
      <dgm:prSet presAssocID="{A4B298D1-50FD-4BCF-9946-C13B40744D1B}" presName="textNode" presStyleLbl="bgShp" presStyleIdx="1" presStyleCnt="3"/>
      <dgm:spPr/>
    </dgm:pt>
    <dgm:pt modelId="{B73D89DD-1264-4F8D-A3F7-FFC70FAAC5AA}" type="pres">
      <dgm:prSet presAssocID="{A4B298D1-50FD-4BCF-9946-C13B40744D1B}" presName="compChildNode" presStyleCnt="0"/>
      <dgm:spPr/>
    </dgm:pt>
    <dgm:pt modelId="{5ECB97CD-50D4-47F4-90F4-B9C6600A3FDF}" type="pres">
      <dgm:prSet presAssocID="{A4B298D1-50FD-4BCF-9946-C13B40744D1B}" presName="theInnerList" presStyleCnt="0"/>
      <dgm:spPr/>
    </dgm:pt>
    <dgm:pt modelId="{8B6F4063-CC44-406C-A3AC-9A2D31ED0EA5}" type="pres">
      <dgm:prSet presAssocID="{3477DCC9-E7EC-4C2B-8FEF-F5491ACF7FC3}" presName="childNode" presStyleLbl="node1" presStyleIdx="2" presStyleCnt="6" custScaleY="47760">
        <dgm:presLayoutVars>
          <dgm:bulletEnabled val="1"/>
        </dgm:presLayoutVars>
      </dgm:prSet>
      <dgm:spPr/>
    </dgm:pt>
    <dgm:pt modelId="{DC4FF674-F5B4-49D0-966F-EC889E8B4E3F}" type="pres">
      <dgm:prSet presAssocID="{3477DCC9-E7EC-4C2B-8FEF-F5491ACF7FC3}" presName="aSpace2" presStyleCnt="0"/>
      <dgm:spPr/>
    </dgm:pt>
    <dgm:pt modelId="{297C7933-2208-4CFA-A88B-7029C752C798}" type="pres">
      <dgm:prSet presAssocID="{E28F2274-B766-455F-938B-CB8EAFDD056B}" presName="childNode" presStyleLbl="node1" presStyleIdx="3" presStyleCnt="6">
        <dgm:presLayoutVars>
          <dgm:bulletEnabled val="1"/>
        </dgm:presLayoutVars>
      </dgm:prSet>
      <dgm:spPr/>
    </dgm:pt>
    <dgm:pt modelId="{D569FE1B-13D6-4D7C-9563-B4FD337AED31}" type="pres">
      <dgm:prSet presAssocID="{A4B298D1-50FD-4BCF-9946-C13B40744D1B}" presName="aSpace" presStyleCnt="0"/>
      <dgm:spPr/>
    </dgm:pt>
    <dgm:pt modelId="{D5412AC3-5E67-4784-83E5-A2642FE2B9BE}" type="pres">
      <dgm:prSet presAssocID="{5DE0C969-6397-4666-B7DB-E69C37D6E807}" presName="compNode" presStyleCnt="0"/>
      <dgm:spPr/>
    </dgm:pt>
    <dgm:pt modelId="{347AE10A-7E33-40BD-AFFC-C41761AC28C0}" type="pres">
      <dgm:prSet presAssocID="{5DE0C969-6397-4666-B7DB-E69C37D6E807}" presName="aNode" presStyleLbl="bgShp" presStyleIdx="2" presStyleCnt="3"/>
      <dgm:spPr/>
    </dgm:pt>
    <dgm:pt modelId="{2EE63DFD-9C50-4B27-9CE7-03A3A8EE02C3}" type="pres">
      <dgm:prSet presAssocID="{5DE0C969-6397-4666-B7DB-E69C37D6E807}" presName="textNode" presStyleLbl="bgShp" presStyleIdx="2" presStyleCnt="3"/>
      <dgm:spPr/>
    </dgm:pt>
    <dgm:pt modelId="{832F773E-9FBC-4E0F-8DB7-305102B06FD6}" type="pres">
      <dgm:prSet presAssocID="{5DE0C969-6397-4666-B7DB-E69C37D6E807}" presName="compChildNode" presStyleCnt="0"/>
      <dgm:spPr/>
    </dgm:pt>
    <dgm:pt modelId="{EAC2E3D6-A49C-4A42-8BF7-CFFED7AEEB31}" type="pres">
      <dgm:prSet presAssocID="{5DE0C969-6397-4666-B7DB-E69C37D6E807}" presName="theInnerList" presStyleCnt="0"/>
      <dgm:spPr/>
    </dgm:pt>
    <dgm:pt modelId="{8EB152DA-6675-4F81-9E45-2A4AA41B8FFC}" type="pres">
      <dgm:prSet presAssocID="{DEFFAE02-A656-445E-98C1-5AD7E53C24C8}" presName="childNode" presStyleLbl="node1" presStyleIdx="4" presStyleCnt="6" custScaleY="47760">
        <dgm:presLayoutVars>
          <dgm:bulletEnabled val="1"/>
        </dgm:presLayoutVars>
      </dgm:prSet>
      <dgm:spPr/>
    </dgm:pt>
    <dgm:pt modelId="{50591791-79CC-4E76-9B33-62BF6DF765FB}" type="pres">
      <dgm:prSet presAssocID="{DEFFAE02-A656-445E-98C1-5AD7E53C24C8}" presName="aSpace2" presStyleCnt="0"/>
      <dgm:spPr/>
    </dgm:pt>
    <dgm:pt modelId="{16FFBA84-9A63-4A74-B8A9-0DFB0A55CFB6}" type="pres">
      <dgm:prSet presAssocID="{9ACD2F37-71F8-439A-AEA1-19467F44568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BD64004-DE44-46CF-B1C4-B04618987A96}" srcId="{A4B298D1-50FD-4BCF-9946-C13B40744D1B}" destId="{E28F2274-B766-455F-938B-CB8EAFDD056B}" srcOrd="1" destOrd="0" parTransId="{F12A0E1C-8E5E-4C4E-972E-7EE5CF6065E3}" sibTransId="{24D81870-A7C3-4009-9B6D-A44C25B6FEA5}"/>
    <dgm:cxn modelId="{88B2F313-57B8-48B7-BE16-442F32833B5A}" srcId="{DF223548-6F28-4C90-8BF5-662FDCDC75A5}" destId="{D2BE075D-7DF0-4332-BA05-38EFE4B820F6}" srcOrd="1" destOrd="0" parTransId="{8C5AD241-4C7F-4EE4-9758-C394C3A2B740}" sibTransId="{9B71179B-7840-493E-85F6-462013D2E200}"/>
    <dgm:cxn modelId="{73853D20-FCBF-49CB-84F9-3FE99607F7B8}" type="presOf" srcId="{DEFFAE02-A656-445E-98C1-5AD7E53C24C8}" destId="{8EB152DA-6675-4F81-9E45-2A4AA41B8FFC}" srcOrd="0" destOrd="0" presId="urn:microsoft.com/office/officeart/2005/8/layout/lProcess2"/>
    <dgm:cxn modelId="{15860E2C-84D0-49DC-8726-DADA9ADF6B17}" type="presOf" srcId="{85C69DD5-F461-45E7-A420-BCCC475ED403}" destId="{3B50B701-ACB5-4627-87FF-2791A67B770F}" srcOrd="0" destOrd="0" presId="urn:microsoft.com/office/officeart/2005/8/layout/lProcess2"/>
    <dgm:cxn modelId="{3C3C562C-60C3-4E2C-8467-8AE5E0395F74}" srcId="{5DE0C969-6397-4666-B7DB-E69C37D6E807}" destId="{9ACD2F37-71F8-439A-AEA1-19467F44568F}" srcOrd="1" destOrd="0" parTransId="{745590DA-2791-415B-8E31-925A76EA0E8A}" sibTransId="{BD8E4924-F10F-4CC9-8EF3-6206C44E56BB}"/>
    <dgm:cxn modelId="{8FAFEC5F-599B-4A4B-943D-161CAAE8A8F8}" type="presOf" srcId="{A4B298D1-50FD-4BCF-9946-C13B40744D1B}" destId="{907B7978-3A12-4D6A-8E30-BB862B207C42}" srcOrd="0" destOrd="0" presId="urn:microsoft.com/office/officeart/2005/8/layout/lProcess2"/>
    <dgm:cxn modelId="{249F3463-8E99-4CC6-B744-4FE83FF9B0C9}" type="presOf" srcId="{9ACD2F37-71F8-439A-AEA1-19467F44568F}" destId="{16FFBA84-9A63-4A74-B8A9-0DFB0A55CFB6}" srcOrd="0" destOrd="0" presId="urn:microsoft.com/office/officeart/2005/8/layout/lProcess2"/>
    <dgm:cxn modelId="{0ECAAB46-303A-4AE6-81DA-C3FD57B194FE}" type="presOf" srcId="{5DE0C969-6397-4666-B7DB-E69C37D6E807}" destId="{347AE10A-7E33-40BD-AFFC-C41761AC28C0}" srcOrd="0" destOrd="0" presId="urn:microsoft.com/office/officeart/2005/8/layout/lProcess2"/>
    <dgm:cxn modelId="{C651214A-10A0-4E82-B452-4EBC0C44B1BA}" type="presOf" srcId="{A4B298D1-50FD-4BCF-9946-C13B40744D1B}" destId="{90C55358-998A-42E8-8FB8-5DDA9D5E1F11}" srcOrd="1" destOrd="0" presId="urn:microsoft.com/office/officeart/2005/8/layout/lProcess2"/>
    <dgm:cxn modelId="{C962097A-E651-47B6-8B11-9BF5C66CFEC9}" type="presOf" srcId="{5DE0C969-6397-4666-B7DB-E69C37D6E807}" destId="{2EE63DFD-9C50-4B27-9CE7-03A3A8EE02C3}" srcOrd="1" destOrd="0" presId="urn:microsoft.com/office/officeart/2005/8/layout/lProcess2"/>
    <dgm:cxn modelId="{8620DF85-8FE8-4204-BED8-E692A001EE9F}" srcId="{72C5DE8A-A025-4807-8A70-35317DC69CD3}" destId="{DF223548-6F28-4C90-8BF5-662FDCDC75A5}" srcOrd="0" destOrd="0" parTransId="{7EBBC28E-594B-4540-A528-2551250BCD50}" sibTransId="{B03CC838-7224-42B7-89EF-28D95B0B7EC4}"/>
    <dgm:cxn modelId="{457AFB88-F9DB-43ED-8619-985806B95731}" srcId="{5DE0C969-6397-4666-B7DB-E69C37D6E807}" destId="{DEFFAE02-A656-445E-98C1-5AD7E53C24C8}" srcOrd="0" destOrd="0" parTransId="{98C60247-81F3-4D4F-99E0-D4867A0B05C9}" sibTransId="{7CF1DCE0-2AE0-4D3D-98BC-FB2699500916}"/>
    <dgm:cxn modelId="{BA08E494-B9EC-4696-AA95-BD3EC3C77A0C}" type="presOf" srcId="{DF223548-6F28-4C90-8BF5-662FDCDC75A5}" destId="{AD62DEB6-C996-4BF5-8015-D3387054707B}" srcOrd="1" destOrd="0" presId="urn:microsoft.com/office/officeart/2005/8/layout/lProcess2"/>
    <dgm:cxn modelId="{36A50699-3F1E-42AB-9EB2-3D68614D3D57}" srcId="{A4B298D1-50FD-4BCF-9946-C13B40744D1B}" destId="{3477DCC9-E7EC-4C2B-8FEF-F5491ACF7FC3}" srcOrd="0" destOrd="0" parTransId="{606D0D9B-95C0-4A19-BF13-A506466C8B4C}" sibTransId="{0EDD5FC1-F857-4815-82FA-11473B3CFB32}"/>
    <dgm:cxn modelId="{1D12D5A9-AD70-45F9-80E8-79A57D649B63}" type="presOf" srcId="{DF223548-6F28-4C90-8BF5-662FDCDC75A5}" destId="{BA78100F-9884-4411-8B92-8B5FB5C8555A}" srcOrd="0" destOrd="0" presId="urn:microsoft.com/office/officeart/2005/8/layout/lProcess2"/>
    <dgm:cxn modelId="{FA988DB8-FAB9-44C5-88D0-808D8BA139F0}" type="presOf" srcId="{D2BE075D-7DF0-4332-BA05-38EFE4B820F6}" destId="{E8F1E1DB-FBB4-4FB1-BD3B-21371E5D2F3C}" srcOrd="0" destOrd="0" presId="urn:microsoft.com/office/officeart/2005/8/layout/lProcess2"/>
    <dgm:cxn modelId="{7D0761BC-DF13-4F76-AF3C-3A1487631FD3}" srcId="{DF223548-6F28-4C90-8BF5-662FDCDC75A5}" destId="{85C69DD5-F461-45E7-A420-BCCC475ED403}" srcOrd="0" destOrd="0" parTransId="{7F4069DE-08C7-4EB1-B84E-38FC4296FF55}" sibTransId="{6C1FB058-4BB6-4EE0-B5EF-6D04B11FBCF0}"/>
    <dgm:cxn modelId="{6423B3D4-A1A8-4AB4-A717-D6E3FCC4086B}" type="presOf" srcId="{3477DCC9-E7EC-4C2B-8FEF-F5491ACF7FC3}" destId="{8B6F4063-CC44-406C-A3AC-9A2D31ED0EA5}" srcOrd="0" destOrd="0" presId="urn:microsoft.com/office/officeart/2005/8/layout/lProcess2"/>
    <dgm:cxn modelId="{3049E2DE-CCDF-41C2-8421-3A22C865CCE5}" type="presOf" srcId="{72C5DE8A-A025-4807-8A70-35317DC69CD3}" destId="{EA7D3561-2BB8-4184-A83B-3F7CFE3B6DC0}" srcOrd="0" destOrd="0" presId="urn:microsoft.com/office/officeart/2005/8/layout/lProcess2"/>
    <dgm:cxn modelId="{8F5D53ED-CF0E-4D36-A923-8236B464B7FC}" srcId="{72C5DE8A-A025-4807-8A70-35317DC69CD3}" destId="{5DE0C969-6397-4666-B7DB-E69C37D6E807}" srcOrd="2" destOrd="0" parTransId="{337DBE11-50AF-4BA0-9D86-8486351FB8C1}" sibTransId="{884B872A-8920-4515-81B3-CD668523EFC9}"/>
    <dgm:cxn modelId="{346ACBEE-A048-4303-B8E5-614D0DCEEA1E}" srcId="{72C5DE8A-A025-4807-8A70-35317DC69CD3}" destId="{A4B298D1-50FD-4BCF-9946-C13B40744D1B}" srcOrd="1" destOrd="0" parTransId="{8224C558-FFF2-4902-ACC9-FE8DF77B8613}" sibTransId="{9F96D7DD-75AF-48D9-8855-3498081B425C}"/>
    <dgm:cxn modelId="{0E5D2EF5-D20E-4F25-83B4-5C02F29E9607}" type="presOf" srcId="{E28F2274-B766-455F-938B-CB8EAFDD056B}" destId="{297C7933-2208-4CFA-A88B-7029C752C798}" srcOrd="0" destOrd="0" presId="urn:microsoft.com/office/officeart/2005/8/layout/lProcess2"/>
    <dgm:cxn modelId="{296F1301-1C5F-4820-9760-F984D993673C}" type="presParOf" srcId="{EA7D3561-2BB8-4184-A83B-3F7CFE3B6DC0}" destId="{C61EF8D2-4E7E-40D8-A848-CD59DDA9FBF9}" srcOrd="0" destOrd="0" presId="urn:microsoft.com/office/officeart/2005/8/layout/lProcess2"/>
    <dgm:cxn modelId="{5422F3CD-FA99-4B0B-B211-9BD2C8C14712}" type="presParOf" srcId="{C61EF8D2-4E7E-40D8-A848-CD59DDA9FBF9}" destId="{BA78100F-9884-4411-8B92-8B5FB5C8555A}" srcOrd="0" destOrd="0" presId="urn:microsoft.com/office/officeart/2005/8/layout/lProcess2"/>
    <dgm:cxn modelId="{41EC8D28-A1B8-4B74-8609-121A06310C38}" type="presParOf" srcId="{C61EF8D2-4E7E-40D8-A848-CD59DDA9FBF9}" destId="{AD62DEB6-C996-4BF5-8015-D3387054707B}" srcOrd="1" destOrd="0" presId="urn:microsoft.com/office/officeart/2005/8/layout/lProcess2"/>
    <dgm:cxn modelId="{843E8676-F75B-45F0-BF6E-B7B13A9EBFB7}" type="presParOf" srcId="{C61EF8D2-4E7E-40D8-A848-CD59DDA9FBF9}" destId="{D05BFB0F-EB5C-4CE2-A8E8-D2E2B8FCB323}" srcOrd="2" destOrd="0" presId="urn:microsoft.com/office/officeart/2005/8/layout/lProcess2"/>
    <dgm:cxn modelId="{7E753501-E5DC-48CC-A42B-D49E0D16E4A9}" type="presParOf" srcId="{D05BFB0F-EB5C-4CE2-A8E8-D2E2B8FCB323}" destId="{AD93875A-F0E7-4B51-8A3D-F01528C6414A}" srcOrd="0" destOrd="0" presId="urn:microsoft.com/office/officeart/2005/8/layout/lProcess2"/>
    <dgm:cxn modelId="{A7AD2585-F43C-4F91-847F-AEAFF9B3FBD2}" type="presParOf" srcId="{AD93875A-F0E7-4B51-8A3D-F01528C6414A}" destId="{3B50B701-ACB5-4627-87FF-2791A67B770F}" srcOrd="0" destOrd="0" presId="urn:microsoft.com/office/officeart/2005/8/layout/lProcess2"/>
    <dgm:cxn modelId="{F481E1FA-D64B-4BA5-8467-3BB0576BD9CE}" type="presParOf" srcId="{AD93875A-F0E7-4B51-8A3D-F01528C6414A}" destId="{F889F1CA-7A65-441C-A12F-24D69E48807E}" srcOrd="1" destOrd="0" presId="urn:microsoft.com/office/officeart/2005/8/layout/lProcess2"/>
    <dgm:cxn modelId="{07451DFE-FAFD-48C4-B9CD-FA555394D460}" type="presParOf" srcId="{AD93875A-F0E7-4B51-8A3D-F01528C6414A}" destId="{E8F1E1DB-FBB4-4FB1-BD3B-21371E5D2F3C}" srcOrd="2" destOrd="0" presId="urn:microsoft.com/office/officeart/2005/8/layout/lProcess2"/>
    <dgm:cxn modelId="{AA3509B4-ACA5-47BB-BE26-BA82ED17947B}" type="presParOf" srcId="{EA7D3561-2BB8-4184-A83B-3F7CFE3B6DC0}" destId="{120B7B62-0D3E-47B0-9168-AECF8FD5E54C}" srcOrd="1" destOrd="0" presId="urn:microsoft.com/office/officeart/2005/8/layout/lProcess2"/>
    <dgm:cxn modelId="{4D239831-8082-4C2B-9B5F-EF2A2506E40C}" type="presParOf" srcId="{EA7D3561-2BB8-4184-A83B-3F7CFE3B6DC0}" destId="{45EDDFD6-6D58-43E9-BE0B-5ECD9B4479E2}" srcOrd="2" destOrd="0" presId="urn:microsoft.com/office/officeart/2005/8/layout/lProcess2"/>
    <dgm:cxn modelId="{752B26B2-D247-4D19-8EDE-5CF3D10BD4C8}" type="presParOf" srcId="{45EDDFD6-6D58-43E9-BE0B-5ECD9B4479E2}" destId="{907B7978-3A12-4D6A-8E30-BB862B207C42}" srcOrd="0" destOrd="0" presId="urn:microsoft.com/office/officeart/2005/8/layout/lProcess2"/>
    <dgm:cxn modelId="{32650962-6E66-42A8-9890-A61DA1DAC5C7}" type="presParOf" srcId="{45EDDFD6-6D58-43E9-BE0B-5ECD9B4479E2}" destId="{90C55358-998A-42E8-8FB8-5DDA9D5E1F11}" srcOrd="1" destOrd="0" presId="urn:microsoft.com/office/officeart/2005/8/layout/lProcess2"/>
    <dgm:cxn modelId="{0DC33389-9991-4BFD-89FE-B62EA45ADC1B}" type="presParOf" srcId="{45EDDFD6-6D58-43E9-BE0B-5ECD9B4479E2}" destId="{B73D89DD-1264-4F8D-A3F7-FFC70FAAC5AA}" srcOrd="2" destOrd="0" presId="urn:microsoft.com/office/officeart/2005/8/layout/lProcess2"/>
    <dgm:cxn modelId="{CBD5F5B4-0909-4259-9560-5847D4E4C988}" type="presParOf" srcId="{B73D89DD-1264-4F8D-A3F7-FFC70FAAC5AA}" destId="{5ECB97CD-50D4-47F4-90F4-B9C6600A3FDF}" srcOrd="0" destOrd="0" presId="urn:microsoft.com/office/officeart/2005/8/layout/lProcess2"/>
    <dgm:cxn modelId="{B1EA21C2-359E-4667-99C1-105480E2846E}" type="presParOf" srcId="{5ECB97CD-50D4-47F4-90F4-B9C6600A3FDF}" destId="{8B6F4063-CC44-406C-A3AC-9A2D31ED0EA5}" srcOrd="0" destOrd="0" presId="urn:microsoft.com/office/officeart/2005/8/layout/lProcess2"/>
    <dgm:cxn modelId="{0ACD3BAE-CCD0-4D55-BE04-F1D650C18BD5}" type="presParOf" srcId="{5ECB97CD-50D4-47F4-90F4-B9C6600A3FDF}" destId="{DC4FF674-F5B4-49D0-966F-EC889E8B4E3F}" srcOrd="1" destOrd="0" presId="urn:microsoft.com/office/officeart/2005/8/layout/lProcess2"/>
    <dgm:cxn modelId="{0843DE6C-1392-41E5-92A6-55134B9315DA}" type="presParOf" srcId="{5ECB97CD-50D4-47F4-90F4-B9C6600A3FDF}" destId="{297C7933-2208-4CFA-A88B-7029C752C798}" srcOrd="2" destOrd="0" presId="urn:microsoft.com/office/officeart/2005/8/layout/lProcess2"/>
    <dgm:cxn modelId="{C8A38A95-563C-43DE-BD66-AA42BC6D70B2}" type="presParOf" srcId="{EA7D3561-2BB8-4184-A83B-3F7CFE3B6DC0}" destId="{D569FE1B-13D6-4D7C-9563-B4FD337AED31}" srcOrd="3" destOrd="0" presId="urn:microsoft.com/office/officeart/2005/8/layout/lProcess2"/>
    <dgm:cxn modelId="{4A7BF113-31E7-4DBB-94B2-74112E63205B}" type="presParOf" srcId="{EA7D3561-2BB8-4184-A83B-3F7CFE3B6DC0}" destId="{D5412AC3-5E67-4784-83E5-A2642FE2B9BE}" srcOrd="4" destOrd="0" presId="urn:microsoft.com/office/officeart/2005/8/layout/lProcess2"/>
    <dgm:cxn modelId="{E9509812-164E-4067-B11C-5F0B2DFD4B31}" type="presParOf" srcId="{D5412AC3-5E67-4784-83E5-A2642FE2B9BE}" destId="{347AE10A-7E33-40BD-AFFC-C41761AC28C0}" srcOrd="0" destOrd="0" presId="urn:microsoft.com/office/officeart/2005/8/layout/lProcess2"/>
    <dgm:cxn modelId="{0BBDCDE5-1CC8-474E-98DA-7EF31CA6A08A}" type="presParOf" srcId="{D5412AC3-5E67-4784-83E5-A2642FE2B9BE}" destId="{2EE63DFD-9C50-4B27-9CE7-03A3A8EE02C3}" srcOrd="1" destOrd="0" presId="urn:microsoft.com/office/officeart/2005/8/layout/lProcess2"/>
    <dgm:cxn modelId="{F4E0F99F-FA23-4526-B3FA-74DE4EDAD021}" type="presParOf" srcId="{D5412AC3-5E67-4784-83E5-A2642FE2B9BE}" destId="{832F773E-9FBC-4E0F-8DB7-305102B06FD6}" srcOrd="2" destOrd="0" presId="urn:microsoft.com/office/officeart/2005/8/layout/lProcess2"/>
    <dgm:cxn modelId="{C01409A6-1E71-4937-B55C-291A6562566F}" type="presParOf" srcId="{832F773E-9FBC-4E0F-8DB7-305102B06FD6}" destId="{EAC2E3D6-A49C-4A42-8BF7-CFFED7AEEB31}" srcOrd="0" destOrd="0" presId="urn:microsoft.com/office/officeart/2005/8/layout/lProcess2"/>
    <dgm:cxn modelId="{C101BA11-FFB9-4906-8838-1682EE78D648}" type="presParOf" srcId="{EAC2E3D6-A49C-4A42-8BF7-CFFED7AEEB31}" destId="{8EB152DA-6675-4F81-9E45-2A4AA41B8FFC}" srcOrd="0" destOrd="0" presId="urn:microsoft.com/office/officeart/2005/8/layout/lProcess2"/>
    <dgm:cxn modelId="{63762888-85DB-4F38-8E87-543D3C71D5E1}" type="presParOf" srcId="{EAC2E3D6-A49C-4A42-8BF7-CFFED7AEEB31}" destId="{50591791-79CC-4E76-9B33-62BF6DF765FB}" srcOrd="1" destOrd="0" presId="urn:microsoft.com/office/officeart/2005/8/layout/lProcess2"/>
    <dgm:cxn modelId="{85B1EEDA-674C-44A3-918B-ECD6B711CA86}" type="presParOf" srcId="{EAC2E3D6-A49C-4A42-8BF7-CFFED7AEEB31}" destId="{16FFBA84-9A63-4A74-B8A9-0DFB0A55CFB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3E81A-0563-445D-ADD6-272DA9D28E5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8CEBFB-B97E-4A81-9300-07D2CEB03AE9}">
      <dgm:prSet phldrT="[Text]"/>
      <dgm:spPr/>
      <dgm:t>
        <a:bodyPr/>
        <a:lstStyle/>
        <a:p>
          <a:r>
            <a:rPr lang="pt-BR" noProof="0" dirty="0"/>
            <a:t>Segurado:</a:t>
          </a:r>
        </a:p>
        <a:p>
          <a:r>
            <a:rPr lang="pt-BR" noProof="0" dirty="0"/>
            <a:t>Construtora / Consórcio</a:t>
          </a:r>
        </a:p>
      </dgm:t>
    </dgm:pt>
    <dgm:pt modelId="{75D28761-3BB6-4FB3-8AA2-5F6EE4A84BD2}" type="parTrans" cxnId="{96B7DCC0-F0FC-4F2E-90D9-94F721CB8E2A}">
      <dgm:prSet/>
      <dgm:spPr/>
      <dgm:t>
        <a:bodyPr/>
        <a:lstStyle/>
        <a:p>
          <a:endParaRPr lang="en-GB"/>
        </a:p>
      </dgm:t>
    </dgm:pt>
    <dgm:pt modelId="{F066757A-2B6E-4821-8F7E-8DBCF6D117C2}" type="sibTrans" cxnId="{96B7DCC0-F0FC-4F2E-90D9-94F721CB8E2A}">
      <dgm:prSet/>
      <dgm:spPr/>
      <dgm:t>
        <a:bodyPr/>
        <a:lstStyle/>
        <a:p>
          <a:endParaRPr lang="en-GB"/>
        </a:p>
      </dgm:t>
    </dgm:pt>
    <dgm:pt modelId="{D840AF93-02E9-4E2B-A531-8EDB3B017D5D}">
      <dgm:prSet phldrT="[Text]"/>
      <dgm:spPr/>
      <dgm:t>
        <a:bodyPr/>
        <a:lstStyle/>
        <a:p>
          <a:r>
            <a:rPr lang="pt-BR" noProof="0" dirty="0"/>
            <a:t>Cossegurado:</a:t>
          </a:r>
        </a:p>
        <a:p>
          <a:r>
            <a:rPr lang="pt-BR" noProof="0" dirty="0"/>
            <a:t>Projetistas / Fornecedores</a:t>
          </a:r>
        </a:p>
      </dgm:t>
    </dgm:pt>
    <dgm:pt modelId="{E74DF6AC-5245-4DBB-A86C-7A80E943E809}" type="parTrans" cxnId="{84EE31F4-6803-4187-A66D-CE6DC044CE2C}">
      <dgm:prSet/>
      <dgm:spPr/>
      <dgm:t>
        <a:bodyPr/>
        <a:lstStyle/>
        <a:p>
          <a:endParaRPr lang="en-GB"/>
        </a:p>
      </dgm:t>
    </dgm:pt>
    <dgm:pt modelId="{EF73BC4F-67F0-4C88-AB13-4936A41A23C7}" type="sibTrans" cxnId="{84EE31F4-6803-4187-A66D-CE6DC044CE2C}">
      <dgm:prSet/>
      <dgm:spPr/>
      <dgm:t>
        <a:bodyPr/>
        <a:lstStyle/>
        <a:p>
          <a:endParaRPr lang="en-GB"/>
        </a:p>
      </dgm:t>
    </dgm:pt>
    <dgm:pt modelId="{2D59C30A-E631-4CC5-8ACE-7091F2404B83}">
      <dgm:prSet phldrT="[Text]"/>
      <dgm:spPr/>
      <dgm:t>
        <a:bodyPr/>
        <a:lstStyle/>
        <a:p>
          <a:r>
            <a:rPr lang="pt-BR" noProof="0" dirty="0"/>
            <a:t>Cossegurado: </a:t>
          </a:r>
        </a:p>
        <a:p>
          <a:r>
            <a:rPr lang="pt-BR" noProof="0" dirty="0" err="1"/>
            <a:t>Sub-Contratados</a:t>
          </a:r>
          <a:endParaRPr lang="pt-BR" noProof="0" dirty="0"/>
        </a:p>
      </dgm:t>
    </dgm:pt>
    <dgm:pt modelId="{5B0BE342-678F-40BE-A312-A5A84CB32D82}" type="parTrans" cxnId="{06C85A2C-6F31-459E-AC17-DA219F8F3DF7}">
      <dgm:prSet/>
      <dgm:spPr/>
      <dgm:t>
        <a:bodyPr/>
        <a:lstStyle/>
        <a:p>
          <a:endParaRPr lang="en-GB"/>
        </a:p>
      </dgm:t>
    </dgm:pt>
    <dgm:pt modelId="{71E6D91D-42C7-438C-A027-67165666D657}" type="sibTrans" cxnId="{06C85A2C-6F31-459E-AC17-DA219F8F3DF7}">
      <dgm:prSet/>
      <dgm:spPr/>
      <dgm:t>
        <a:bodyPr/>
        <a:lstStyle/>
        <a:p>
          <a:endParaRPr lang="en-GB"/>
        </a:p>
      </dgm:t>
    </dgm:pt>
    <dgm:pt modelId="{615ECE01-30EF-4ECE-B8EA-60C6D846EDA2}">
      <dgm:prSet phldrT="[Text]"/>
      <dgm:spPr/>
      <dgm:t>
        <a:bodyPr/>
        <a:lstStyle/>
        <a:p>
          <a:r>
            <a:rPr lang="pt-BR" noProof="0" dirty="0"/>
            <a:t>Cossegurado:</a:t>
          </a:r>
        </a:p>
        <a:p>
          <a:r>
            <a:rPr lang="pt-BR" noProof="0" dirty="0"/>
            <a:t>Proprietário</a:t>
          </a:r>
        </a:p>
      </dgm:t>
    </dgm:pt>
    <dgm:pt modelId="{2BD5713C-05F1-4249-9FBA-5719F66570EE}" type="parTrans" cxnId="{18B95ED8-508A-4478-8C01-DE4E4C75BE46}">
      <dgm:prSet/>
      <dgm:spPr/>
      <dgm:t>
        <a:bodyPr/>
        <a:lstStyle/>
        <a:p>
          <a:endParaRPr lang="en-GB"/>
        </a:p>
      </dgm:t>
    </dgm:pt>
    <dgm:pt modelId="{448AC3BC-71D0-4777-9BB4-76E366AB2447}" type="sibTrans" cxnId="{18B95ED8-508A-4478-8C01-DE4E4C75BE46}">
      <dgm:prSet/>
      <dgm:spPr/>
      <dgm:t>
        <a:bodyPr/>
        <a:lstStyle/>
        <a:p>
          <a:endParaRPr lang="en-GB"/>
        </a:p>
      </dgm:t>
    </dgm:pt>
    <dgm:pt modelId="{CE99716B-6565-4FCB-A4EA-EBFA7AC2C8C2}" type="pres">
      <dgm:prSet presAssocID="{A903E81A-0563-445D-ADD6-272DA9D28E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E2A8F6-F101-4FA2-ACDD-5A10B384BD49}" type="pres">
      <dgm:prSet presAssocID="{268CEBFB-B97E-4A81-9300-07D2CEB03AE9}" presName="root" presStyleCnt="0"/>
      <dgm:spPr/>
    </dgm:pt>
    <dgm:pt modelId="{9D0F49E0-F4D2-418B-83AF-B6F6C5EDF369}" type="pres">
      <dgm:prSet presAssocID="{268CEBFB-B97E-4A81-9300-07D2CEB03AE9}" presName="rootComposite" presStyleCnt="0"/>
      <dgm:spPr/>
    </dgm:pt>
    <dgm:pt modelId="{B6904BEE-B822-4FBC-8D93-CF63B1D62261}" type="pres">
      <dgm:prSet presAssocID="{268CEBFB-B97E-4A81-9300-07D2CEB03AE9}" presName="rootText" presStyleLbl="node1" presStyleIdx="0" presStyleCnt="1" custScaleX="202191"/>
      <dgm:spPr/>
    </dgm:pt>
    <dgm:pt modelId="{817F4205-ED61-4141-BA7A-5DF6DDA57D6A}" type="pres">
      <dgm:prSet presAssocID="{268CEBFB-B97E-4A81-9300-07D2CEB03AE9}" presName="rootConnector" presStyleLbl="node1" presStyleIdx="0" presStyleCnt="1"/>
      <dgm:spPr/>
    </dgm:pt>
    <dgm:pt modelId="{FFB10A2B-1103-4C4D-8BB0-0883E502D536}" type="pres">
      <dgm:prSet presAssocID="{268CEBFB-B97E-4A81-9300-07D2CEB03AE9}" presName="childShape" presStyleCnt="0"/>
      <dgm:spPr/>
    </dgm:pt>
    <dgm:pt modelId="{9E3F7C8B-5EE5-4E76-A3C0-E89D6B3D772B}" type="pres">
      <dgm:prSet presAssocID="{E74DF6AC-5245-4DBB-A86C-7A80E943E809}" presName="Name13" presStyleLbl="parChTrans1D2" presStyleIdx="0" presStyleCnt="3"/>
      <dgm:spPr/>
    </dgm:pt>
    <dgm:pt modelId="{F2936003-0433-4B30-AAC7-3191C80C5995}" type="pres">
      <dgm:prSet presAssocID="{D840AF93-02E9-4E2B-A531-8EDB3B017D5D}" presName="childText" presStyleLbl="bgAcc1" presStyleIdx="0" presStyleCnt="3" custScaleX="278376">
        <dgm:presLayoutVars>
          <dgm:bulletEnabled val="1"/>
        </dgm:presLayoutVars>
      </dgm:prSet>
      <dgm:spPr/>
    </dgm:pt>
    <dgm:pt modelId="{D77EC435-5381-4213-A550-4E04E2E6B760}" type="pres">
      <dgm:prSet presAssocID="{5B0BE342-678F-40BE-A312-A5A84CB32D82}" presName="Name13" presStyleLbl="parChTrans1D2" presStyleIdx="1" presStyleCnt="3"/>
      <dgm:spPr/>
    </dgm:pt>
    <dgm:pt modelId="{C4F9ED8A-254A-48F9-9111-7ED10B80AE64}" type="pres">
      <dgm:prSet presAssocID="{2D59C30A-E631-4CC5-8ACE-7091F2404B83}" presName="childText" presStyleLbl="bgAcc1" presStyleIdx="1" presStyleCnt="3" custScaleX="278679">
        <dgm:presLayoutVars>
          <dgm:bulletEnabled val="1"/>
        </dgm:presLayoutVars>
      </dgm:prSet>
      <dgm:spPr/>
    </dgm:pt>
    <dgm:pt modelId="{3033380F-3602-49B7-9A28-2D2F8F1ECF7B}" type="pres">
      <dgm:prSet presAssocID="{2BD5713C-05F1-4249-9FBA-5719F66570EE}" presName="Name13" presStyleLbl="parChTrans1D2" presStyleIdx="2" presStyleCnt="3"/>
      <dgm:spPr/>
    </dgm:pt>
    <dgm:pt modelId="{2ECDB4A9-6ACC-4146-950D-2487E986242B}" type="pres">
      <dgm:prSet presAssocID="{615ECE01-30EF-4ECE-B8EA-60C6D846EDA2}" presName="childText" presStyleLbl="bgAcc1" presStyleIdx="2" presStyleCnt="3" custScaleX="280209">
        <dgm:presLayoutVars>
          <dgm:bulletEnabled val="1"/>
        </dgm:presLayoutVars>
      </dgm:prSet>
      <dgm:spPr/>
    </dgm:pt>
  </dgm:ptLst>
  <dgm:cxnLst>
    <dgm:cxn modelId="{F7D82401-601C-4CBE-BA66-0BE82B963A8F}" type="presOf" srcId="{2D59C30A-E631-4CC5-8ACE-7091F2404B83}" destId="{C4F9ED8A-254A-48F9-9111-7ED10B80AE64}" srcOrd="0" destOrd="0" presId="urn:microsoft.com/office/officeart/2005/8/layout/hierarchy3"/>
    <dgm:cxn modelId="{2718A307-06D2-422E-81E9-887A4A67B275}" type="presOf" srcId="{268CEBFB-B97E-4A81-9300-07D2CEB03AE9}" destId="{817F4205-ED61-4141-BA7A-5DF6DDA57D6A}" srcOrd="1" destOrd="0" presId="urn:microsoft.com/office/officeart/2005/8/layout/hierarchy3"/>
    <dgm:cxn modelId="{06C85A2C-6F31-459E-AC17-DA219F8F3DF7}" srcId="{268CEBFB-B97E-4A81-9300-07D2CEB03AE9}" destId="{2D59C30A-E631-4CC5-8ACE-7091F2404B83}" srcOrd="1" destOrd="0" parTransId="{5B0BE342-678F-40BE-A312-A5A84CB32D82}" sibTransId="{71E6D91D-42C7-438C-A027-67165666D657}"/>
    <dgm:cxn modelId="{5FC15534-0D99-4653-AC8A-F464823A5385}" type="presOf" srcId="{E74DF6AC-5245-4DBB-A86C-7A80E943E809}" destId="{9E3F7C8B-5EE5-4E76-A3C0-E89D6B3D772B}" srcOrd="0" destOrd="0" presId="urn:microsoft.com/office/officeart/2005/8/layout/hierarchy3"/>
    <dgm:cxn modelId="{63FB173A-2125-4633-9B27-88084F323C0A}" type="presOf" srcId="{5B0BE342-678F-40BE-A312-A5A84CB32D82}" destId="{D77EC435-5381-4213-A550-4E04E2E6B760}" srcOrd="0" destOrd="0" presId="urn:microsoft.com/office/officeart/2005/8/layout/hierarchy3"/>
    <dgm:cxn modelId="{F6FAEF3B-8F18-4563-BF59-2A495134DE3D}" type="presOf" srcId="{A903E81A-0563-445D-ADD6-272DA9D28E56}" destId="{CE99716B-6565-4FCB-A4EA-EBFA7AC2C8C2}" srcOrd="0" destOrd="0" presId="urn:microsoft.com/office/officeart/2005/8/layout/hierarchy3"/>
    <dgm:cxn modelId="{8AFED25E-9289-4902-968C-5A5D014C2521}" type="presOf" srcId="{268CEBFB-B97E-4A81-9300-07D2CEB03AE9}" destId="{B6904BEE-B822-4FBC-8D93-CF63B1D62261}" srcOrd="0" destOrd="0" presId="urn:microsoft.com/office/officeart/2005/8/layout/hierarchy3"/>
    <dgm:cxn modelId="{C0A98476-C619-4905-ABA3-045C32DDADB6}" type="presOf" srcId="{D840AF93-02E9-4E2B-A531-8EDB3B017D5D}" destId="{F2936003-0433-4B30-AAC7-3191C80C5995}" srcOrd="0" destOrd="0" presId="urn:microsoft.com/office/officeart/2005/8/layout/hierarchy3"/>
    <dgm:cxn modelId="{0983247C-D616-403D-BFE7-84DEFA28E8D8}" type="presOf" srcId="{2BD5713C-05F1-4249-9FBA-5719F66570EE}" destId="{3033380F-3602-49B7-9A28-2D2F8F1ECF7B}" srcOrd="0" destOrd="0" presId="urn:microsoft.com/office/officeart/2005/8/layout/hierarchy3"/>
    <dgm:cxn modelId="{F20080A9-EEA5-4CEB-861E-54990717168C}" type="presOf" srcId="{615ECE01-30EF-4ECE-B8EA-60C6D846EDA2}" destId="{2ECDB4A9-6ACC-4146-950D-2487E986242B}" srcOrd="0" destOrd="0" presId="urn:microsoft.com/office/officeart/2005/8/layout/hierarchy3"/>
    <dgm:cxn modelId="{96B7DCC0-F0FC-4F2E-90D9-94F721CB8E2A}" srcId="{A903E81A-0563-445D-ADD6-272DA9D28E56}" destId="{268CEBFB-B97E-4A81-9300-07D2CEB03AE9}" srcOrd="0" destOrd="0" parTransId="{75D28761-3BB6-4FB3-8AA2-5F6EE4A84BD2}" sibTransId="{F066757A-2B6E-4821-8F7E-8DBCF6D117C2}"/>
    <dgm:cxn modelId="{18B95ED8-508A-4478-8C01-DE4E4C75BE46}" srcId="{268CEBFB-B97E-4A81-9300-07D2CEB03AE9}" destId="{615ECE01-30EF-4ECE-B8EA-60C6D846EDA2}" srcOrd="2" destOrd="0" parTransId="{2BD5713C-05F1-4249-9FBA-5719F66570EE}" sibTransId="{448AC3BC-71D0-4777-9BB4-76E366AB2447}"/>
    <dgm:cxn modelId="{84EE31F4-6803-4187-A66D-CE6DC044CE2C}" srcId="{268CEBFB-B97E-4A81-9300-07D2CEB03AE9}" destId="{D840AF93-02E9-4E2B-A531-8EDB3B017D5D}" srcOrd="0" destOrd="0" parTransId="{E74DF6AC-5245-4DBB-A86C-7A80E943E809}" sibTransId="{EF73BC4F-67F0-4C88-AB13-4936A41A23C7}"/>
    <dgm:cxn modelId="{1F641259-96AC-49EE-A183-9F7E534BA431}" type="presParOf" srcId="{CE99716B-6565-4FCB-A4EA-EBFA7AC2C8C2}" destId="{CDE2A8F6-F101-4FA2-ACDD-5A10B384BD49}" srcOrd="0" destOrd="0" presId="urn:microsoft.com/office/officeart/2005/8/layout/hierarchy3"/>
    <dgm:cxn modelId="{E2B863C1-06E8-4211-91C6-891BB4130727}" type="presParOf" srcId="{CDE2A8F6-F101-4FA2-ACDD-5A10B384BD49}" destId="{9D0F49E0-F4D2-418B-83AF-B6F6C5EDF369}" srcOrd="0" destOrd="0" presId="urn:microsoft.com/office/officeart/2005/8/layout/hierarchy3"/>
    <dgm:cxn modelId="{0559D620-C64D-42DF-A257-EAF5E6E9C1CB}" type="presParOf" srcId="{9D0F49E0-F4D2-418B-83AF-B6F6C5EDF369}" destId="{B6904BEE-B822-4FBC-8D93-CF63B1D62261}" srcOrd="0" destOrd="0" presId="urn:microsoft.com/office/officeart/2005/8/layout/hierarchy3"/>
    <dgm:cxn modelId="{A52B7B8F-A085-454D-AE3E-9332714DF35B}" type="presParOf" srcId="{9D0F49E0-F4D2-418B-83AF-B6F6C5EDF369}" destId="{817F4205-ED61-4141-BA7A-5DF6DDA57D6A}" srcOrd="1" destOrd="0" presId="urn:microsoft.com/office/officeart/2005/8/layout/hierarchy3"/>
    <dgm:cxn modelId="{EF0B12B8-B474-4CEE-B84D-BD2071F1249F}" type="presParOf" srcId="{CDE2A8F6-F101-4FA2-ACDD-5A10B384BD49}" destId="{FFB10A2B-1103-4C4D-8BB0-0883E502D536}" srcOrd="1" destOrd="0" presId="urn:microsoft.com/office/officeart/2005/8/layout/hierarchy3"/>
    <dgm:cxn modelId="{5025A583-1762-4DF6-8B1B-7472BBA56D8A}" type="presParOf" srcId="{FFB10A2B-1103-4C4D-8BB0-0883E502D536}" destId="{9E3F7C8B-5EE5-4E76-A3C0-E89D6B3D772B}" srcOrd="0" destOrd="0" presId="urn:microsoft.com/office/officeart/2005/8/layout/hierarchy3"/>
    <dgm:cxn modelId="{18317ABA-5554-476C-8BC9-3C47E64D964A}" type="presParOf" srcId="{FFB10A2B-1103-4C4D-8BB0-0883E502D536}" destId="{F2936003-0433-4B30-AAC7-3191C80C5995}" srcOrd="1" destOrd="0" presId="urn:microsoft.com/office/officeart/2005/8/layout/hierarchy3"/>
    <dgm:cxn modelId="{5824A76F-F173-4C24-9CFD-5739D01392A2}" type="presParOf" srcId="{FFB10A2B-1103-4C4D-8BB0-0883E502D536}" destId="{D77EC435-5381-4213-A550-4E04E2E6B760}" srcOrd="2" destOrd="0" presId="urn:microsoft.com/office/officeart/2005/8/layout/hierarchy3"/>
    <dgm:cxn modelId="{BC853BE8-CF12-4DCF-A103-4DBE455BA5B2}" type="presParOf" srcId="{FFB10A2B-1103-4C4D-8BB0-0883E502D536}" destId="{C4F9ED8A-254A-48F9-9111-7ED10B80AE64}" srcOrd="3" destOrd="0" presId="urn:microsoft.com/office/officeart/2005/8/layout/hierarchy3"/>
    <dgm:cxn modelId="{8C26A2F8-10AC-4585-95B0-63DB10B05B4C}" type="presParOf" srcId="{FFB10A2B-1103-4C4D-8BB0-0883E502D536}" destId="{3033380F-3602-49B7-9A28-2D2F8F1ECF7B}" srcOrd="4" destOrd="0" presId="urn:microsoft.com/office/officeart/2005/8/layout/hierarchy3"/>
    <dgm:cxn modelId="{D1083CF4-DC11-45C0-B9DD-489C334D2629}" type="presParOf" srcId="{FFB10A2B-1103-4C4D-8BB0-0883E502D536}" destId="{2ECDB4A9-6ACC-4146-950D-2487E98624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03E81A-0563-445D-ADD6-272DA9D28E5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8CEBFB-B97E-4A81-9300-07D2CEB03AE9}">
      <dgm:prSet phldrT="[Text]"/>
      <dgm:spPr/>
      <dgm:t>
        <a:bodyPr/>
        <a:lstStyle/>
        <a:p>
          <a:r>
            <a:rPr lang="pt-BR" noProof="0" dirty="0"/>
            <a:t>Segurado:</a:t>
          </a:r>
        </a:p>
        <a:p>
          <a:r>
            <a:rPr lang="pt-BR" noProof="0" dirty="0"/>
            <a:t>Proprietário</a:t>
          </a:r>
        </a:p>
      </dgm:t>
    </dgm:pt>
    <dgm:pt modelId="{75D28761-3BB6-4FB3-8AA2-5F6EE4A84BD2}" type="parTrans" cxnId="{96B7DCC0-F0FC-4F2E-90D9-94F721CB8E2A}">
      <dgm:prSet/>
      <dgm:spPr/>
      <dgm:t>
        <a:bodyPr/>
        <a:lstStyle/>
        <a:p>
          <a:endParaRPr lang="en-GB"/>
        </a:p>
      </dgm:t>
    </dgm:pt>
    <dgm:pt modelId="{F066757A-2B6E-4821-8F7E-8DBCF6D117C2}" type="sibTrans" cxnId="{96B7DCC0-F0FC-4F2E-90D9-94F721CB8E2A}">
      <dgm:prSet/>
      <dgm:spPr/>
      <dgm:t>
        <a:bodyPr/>
        <a:lstStyle/>
        <a:p>
          <a:endParaRPr lang="en-GB"/>
        </a:p>
      </dgm:t>
    </dgm:pt>
    <dgm:pt modelId="{D840AF93-02E9-4E2B-A531-8EDB3B017D5D}">
      <dgm:prSet phldrT="[Text]"/>
      <dgm:spPr/>
      <dgm:t>
        <a:bodyPr/>
        <a:lstStyle/>
        <a:p>
          <a:r>
            <a:rPr lang="pt-BR" noProof="0" dirty="0"/>
            <a:t>Cossegurado:</a:t>
          </a:r>
        </a:p>
        <a:p>
          <a:r>
            <a:rPr lang="pt-BR" noProof="0" dirty="0"/>
            <a:t>Projetistas / Fornecedores</a:t>
          </a:r>
        </a:p>
      </dgm:t>
    </dgm:pt>
    <dgm:pt modelId="{E74DF6AC-5245-4DBB-A86C-7A80E943E809}" type="parTrans" cxnId="{84EE31F4-6803-4187-A66D-CE6DC044CE2C}">
      <dgm:prSet/>
      <dgm:spPr/>
      <dgm:t>
        <a:bodyPr/>
        <a:lstStyle/>
        <a:p>
          <a:endParaRPr lang="en-GB"/>
        </a:p>
      </dgm:t>
    </dgm:pt>
    <dgm:pt modelId="{EF73BC4F-67F0-4C88-AB13-4936A41A23C7}" type="sibTrans" cxnId="{84EE31F4-6803-4187-A66D-CE6DC044CE2C}">
      <dgm:prSet/>
      <dgm:spPr/>
      <dgm:t>
        <a:bodyPr/>
        <a:lstStyle/>
        <a:p>
          <a:endParaRPr lang="en-GB"/>
        </a:p>
      </dgm:t>
    </dgm:pt>
    <dgm:pt modelId="{2D59C30A-E631-4CC5-8ACE-7091F2404B83}">
      <dgm:prSet phldrT="[Text]"/>
      <dgm:spPr/>
      <dgm:t>
        <a:bodyPr/>
        <a:lstStyle/>
        <a:p>
          <a:r>
            <a:rPr lang="pt-BR" noProof="0" dirty="0"/>
            <a:t>Cossegurado: </a:t>
          </a:r>
        </a:p>
        <a:p>
          <a:r>
            <a:rPr lang="pt-BR" noProof="0" dirty="0"/>
            <a:t>Construtora / Consórcio</a:t>
          </a:r>
        </a:p>
      </dgm:t>
    </dgm:pt>
    <dgm:pt modelId="{5B0BE342-678F-40BE-A312-A5A84CB32D82}" type="parTrans" cxnId="{06C85A2C-6F31-459E-AC17-DA219F8F3DF7}">
      <dgm:prSet/>
      <dgm:spPr/>
      <dgm:t>
        <a:bodyPr/>
        <a:lstStyle/>
        <a:p>
          <a:endParaRPr lang="en-GB"/>
        </a:p>
      </dgm:t>
    </dgm:pt>
    <dgm:pt modelId="{71E6D91D-42C7-438C-A027-67165666D657}" type="sibTrans" cxnId="{06C85A2C-6F31-459E-AC17-DA219F8F3DF7}">
      <dgm:prSet/>
      <dgm:spPr/>
      <dgm:t>
        <a:bodyPr/>
        <a:lstStyle/>
        <a:p>
          <a:endParaRPr lang="en-GB"/>
        </a:p>
      </dgm:t>
    </dgm:pt>
    <dgm:pt modelId="{89AD8B0E-8792-4EE4-B4E1-27430A93AACA}">
      <dgm:prSet phldrT="[Text]"/>
      <dgm:spPr/>
      <dgm:t>
        <a:bodyPr/>
        <a:lstStyle/>
        <a:p>
          <a:r>
            <a:rPr lang="pt-BR" noProof="0" dirty="0"/>
            <a:t>Cossegurado:</a:t>
          </a:r>
        </a:p>
        <a:p>
          <a:r>
            <a:rPr lang="pt-BR" noProof="0" dirty="0"/>
            <a:t>Agentes Financeiros</a:t>
          </a:r>
        </a:p>
      </dgm:t>
    </dgm:pt>
    <dgm:pt modelId="{F15271AF-1DA5-45A0-90AF-8C9D58BD0725}" type="parTrans" cxnId="{39B6CFAF-7A59-4DA0-BF42-7A90CD615E3E}">
      <dgm:prSet/>
      <dgm:spPr/>
      <dgm:t>
        <a:bodyPr/>
        <a:lstStyle/>
        <a:p>
          <a:endParaRPr lang="en-GB"/>
        </a:p>
      </dgm:t>
    </dgm:pt>
    <dgm:pt modelId="{95451B3A-8D15-44D9-B07C-7918C6C5A957}" type="sibTrans" cxnId="{39B6CFAF-7A59-4DA0-BF42-7A90CD615E3E}">
      <dgm:prSet/>
      <dgm:spPr/>
      <dgm:t>
        <a:bodyPr/>
        <a:lstStyle/>
        <a:p>
          <a:endParaRPr lang="en-GB"/>
        </a:p>
      </dgm:t>
    </dgm:pt>
    <dgm:pt modelId="{1E7B504E-6CDF-4E1F-9ED5-7C36FA3C7934}" type="pres">
      <dgm:prSet presAssocID="{A903E81A-0563-445D-ADD6-272DA9D28E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1DB0A2-26D3-401F-9162-EF5A513EC274}" type="pres">
      <dgm:prSet presAssocID="{268CEBFB-B97E-4A81-9300-07D2CEB03AE9}" presName="root" presStyleCnt="0"/>
      <dgm:spPr/>
    </dgm:pt>
    <dgm:pt modelId="{9C447893-12E0-40A4-AE6C-7BC6C3EC35AD}" type="pres">
      <dgm:prSet presAssocID="{268CEBFB-B97E-4A81-9300-07D2CEB03AE9}" presName="rootComposite" presStyleCnt="0"/>
      <dgm:spPr/>
    </dgm:pt>
    <dgm:pt modelId="{08BAADC8-59C0-4FA6-83A4-FBDDD42A0860}" type="pres">
      <dgm:prSet presAssocID="{268CEBFB-B97E-4A81-9300-07D2CEB03AE9}" presName="rootText" presStyleLbl="node1" presStyleIdx="0" presStyleCnt="1" custScaleX="204351"/>
      <dgm:spPr/>
    </dgm:pt>
    <dgm:pt modelId="{1E927CD3-B804-4988-83F5-BC2430AD72F8}" type="pres">
      <dgm:prSet presAssocID="{268CEBFB-B97E-4A81-9300-07D2CEB03AE9}" presName="rootConnector" presStyleLbl="node1" presStyleIdx="0" presStyleCnt="1"/>
      <dgm:spPr/>
    </dgm:pt>
    <dgm:pt modelId="{89F50622-955F-4A67-B552-FC5F9DC7D1A8}" type="pres">
      <dgm:prSet presAssocID="{268CEBFB-B97E-4A81-9300-07D2CEB03AE9}" presName="childShape" presStyleCnt="0"/>
      <dgm:spPr/>
    </dgm:pt>
    <dgm:pt modelId="{2BC6C29D-630A-496F-8956-D610F39AA5C0}" type="pres">
      <dgm:prSet presAssocID="{E74DF6AC-5245-4DBB-A86C-7A80E943E809}" presName="Name13" presStyleLbl="parChTrans1D2" presStyleIdx="0" presStyleCnt="3"/>
      <dgm:spPr/>
    </dgm:pt>
    <dgm:pt modelId="{84BBB590-C76C-458A-82EC-03E50AF77A18}" type="pres">
      <dgm:prSet presAssocID="{D840AF93-02E9-4E2B-A531-8EDB3B017D5D}" presName="childText" presStyleLbl="bgAcc1" presStyleIdx="0" presStyleCnt="3" custScaleX="279869">
        <dgm:presLayoutVars>
          <dgm:bulletEnabled val="1"/>
        </dgm:presLayoutVars>
      </dgm:prSet>
      <dgm:spPr/>
    </dgm:pt>
    <dgm:pt modelId="{391C708B-EE49-4FE0-8C41-51102B26FC8D}" type="pres">
      <dgm:prSet presAssocID="{5B0BE342-678F-40BE-A312-A5A84CB32D82}" presName="Name13" presStyleLbl="parChTrans1D2" presStyleIdx="1" presStyleCnt="3"/>
      <dgm:spPr/>
    </dgm:pt>
    <dgm:pt modelId="{E25A8CD4-6637-4CBE-853A-5640F1745607}" type="pres">
      <dgm:prSet presAssocID="{2D59C30A-E631-4CC5-8ACE-7091F2404B83}" presName="childText" presStyleLbl="bgAcc1" presStyleIdx="1" presStyleCnt="3" custScaleX="279669">
        <dgm:presLayoutVars>
          <dgm:bulletEnabled val="1"/>
        </dgm:presLayoutVars>
      </dgm:prSet>
      <dgm:spPr/>
    </dgm:pt>
    <dgm:pt modelId="{5E1942F7-B3BC-47E9-A7AB-4EB7B799DC04}" type="pres">
      <dgm:prSet presAssocID="{F15271AF-1DA5-45A0-90AF-8C9D58BD0725}" presName="Name13" presStyleLbl="parChTrans1D2" presStyleIdx="2" presStyleCnt="3"/>
      <dgm:spPr/>
    </dgm:pt>
    <dgm:pt modelId="{3EA31FDA-4A49-41AB-B44F-C5120D196009}" type="pres">
      <dgm:prSet presAssocID="{89AD8B0E-8792-4EE4-B4E1-27430A93AACA}" presName="childText" presStyleLbl="bgAcc1" presStyleIdx="2" presStyleCnt="3" custScaleX="281481">
        <dgm:presLayoutVars>
          <dgm:bulletEnabled val="1"/>
        </dgm:presLayoutVars>
      </dgm:prSet>
      <dgm:spPr/>
    </dgm:pt>
  </dgm:ptLst>
  <dgm:cxnLst>
    <dgm:cxn modelId="{06C85A2C-6F31-459E-AC17-DA219F8F3DF7}" srcId="{268CEBFB-B97E-4A81-9300-07D2CEB03AE9}" destId="{2D59C30A-E631-4CC5-8ACE-7091F2404B83}" srcOrd="1" destOrd="0" parTransId="{5B0BE342-678F-40BE-A312-A5A84CB32D82}" sibTransId="{71E6D91D-42C7-438C-A027-67165666D657}"/>
    <dgm:cxn modelId="{3D54BC65-7392-40BF-8397-9A82502D5010}" type="presOf" srcId="{268CEBFB-B97E-4A81-9300-07D2CEB03AE9}" destId="{1E927CD3-B804-4988-83F5-BC2430AD72F8}" srcOrd="1" destOrd="0" presId="urn:microsoft.com/office/officeart/2005/8/layout/hierarchy3"/>
    <dgm:cxn modelId="{F07D9847-AF7F-4A41-BD8A-6219874ABBF6}" type="presOf" srcId="{F15271AF-1DA5-45A0-90AF-8C9D58BD0725}" destId="{5E1942F7-B3BC-47E9-A7AB-4EB7B799DC04}" srcOrd="0" destOrd="0" presId="urn:microsoft.com/office/officeart/2005/8/layout/hierarchy3"/>
    <dgm:cxn modelId="{620A8E4E-84D9-485F-91A2-5361E647BCCD}" type="presOf" srcId="{89AD8B0E-8792-4EE4-B4E1-27430A93AACA}" destId="{3EA31FDA-4A49-41AB-B44F-C5120D196009}" srcOrd="0" destOrd="0" presId="urn:microsoft.com/office/officeart/2005/8/layout/hierarchy3"/>
    <dgm:cxn modelId="{1B4FA352-066C-4843-AEF2-BC45D67DC0C7}" type="presOf" srcId="{2D59C30A-E631-4CC5-8ACE-7091F2404B83}" destId="{E25A8CD4-6637-4CBE-853A-5640F1745607}" srcOrd="0" destOrd="0" presId="urn:microsoft.com/office/officeart/2005/8/layout/hierarchy3"/>
    <dgm:cxn modelId="{D75BC780-6C02-4394-94F6-8FB83481DBDE}" type="presOf" srcId="{E74DF6AC-5245-4DBB-A86C-7A80E943E809}" destId="{2BC6C29D-630A-496F-8956-D610F39AA5C0}" srcOrd="0" destOrd="0" presId="urn:microsoft.com/office/officeart/2005/8/layout/hierarchy3"/>
    <dgm:cxn modelId="{29DD5088-FD71-468D-9E38-45E6FA767365}" type="presOf" srcId="{D840AF93-02E9-4E2B-A531-8EDB3B017D5D}" destId="{84BBB590-C76C-458A-82EC-03E50AF77A18}" srcOrd="0" destOrd="0" presId="urn:microsoft.com/office/officeart/2005/8/layout/hierarchy3"/>
    <dgm:cxn modelId="{E75639A1-EC0F-44C1-BEDB-968AC46FE772}" type="presOf" srcId="{A903E81A-0563-445D-ADD6-272DA9D28E56}" destId="{1E7B504E-6CDF-4E1F-9ED5-7C36FA3C7934}" srcOrd="0" destOrd="0" presId="urn:microsoft.com/office/officeart/2005/8/layout/hierarchy3"/>
    <dgm:cxn modelId="{28B287A7-5460-4869-B35D-D5196DC69E20}" type="presOf" srcId="{268CEBFB-B97E-4A81-9300-07D2CEB03AE9}" destId="{08BAADC8-59C0-4FA6-83A4-FBDDD42A0860}" srcOrd="0" destOrd="0" presId="urn:microsoft.com/office/officeart/2005/8/layout/hierarchy3"/>
    <dgm:cxn modelId="{39B6CFAF-7A59-4DA0-BF42-7A90CD615E3E}" srcId="{268CEBFB-B97E-4A81-9300-07D2CEB03AE9}" destId="{89AD8B0E-8792-4EE4-B4E1-27430A93AACA}" srcOrd="2" destOrd="0" parTransId="{F15271AF-1DA5-45A0-90AF-8C9D58BD0725}" sibTransId="{95451B3A-8D15-44D9-B07C-7918C6C5A957}"/>
    <dgm:cxn modelId="{96B7DCC0-F0FC-4F2E-90D9-94F721CB8E2A}" srcId="{A903E81A-0563-445D-ADD6-272DA9D28E56}" destId="{268CEBFB-B97E-4A81-9300-07D2CEB03AE9}" srcOrd="0" destOrd="0" parTransId="{75D28761-3BB6-4FB3-8AA2-5F6EE4A84BD2}" sibTransId="{F066757A-2B6E-4821-8F7E-8DBCF6D117C2}"/>
    <dgm:cxn modelId="{BF65CFE8-2384-40F6-9AF1-6473CCE789E0}" type="presOf" srcId="{5B0BE342-678F-40BE-A312-A5A84CB32D82}" destId="{391C708B-EE49-4FE0-8C41-51102B26FC8D}" srcOrd="0" destOrd="0" presId="urn:microsoft.com/office/officeart/2005/8/layout/hierarchy3"/>
    <dgm:cxn modelId="{84EE31F4-6803-4187-A66D-CE6DC044CE2C}" srcId="{268CEBFB-B97E-4A81-9300-07D2CEB03AE9}" destId="{D840AF93-02E9-4E2B-A531-8EDB3B017D5D}" srcOrd="0" destOrd="0" parTransId="{E74DF6AC-5245-4DBB-A86C-7A80E943E809}" sibTransId="{EF73BC4F-67F0-4C88-AB13-4936A41A23C7}"/>
    <dgm:cxn modelId="{F5DFCFA2-8905-4188-9A25-35E0208B2C37}" type="presParOf" srcId="{1E7B504E-6CDF-4E1F-9ED5-7C36FA3C7934}" destId="{1F1DB0A2-26D3-401F-9162-EF5A513EC274}" srcOrd="0" destOrd="0" presId="urn:microsoft.com/office/officeart/2005/8/layout/hierarchy3"/>
    <dgm:cxn modelId="{35A97370-26A6-4F23-B654-E6811C92488A}" type="presParOf" srcId="{1F1DB0A2-26D3-401F-9162-EF5A513EC274}" destId="{9C447893-12E0-40A4-AE6C-7BC6C3EC35AD}" srcOrd="0" destOrd="0" presId="urn:microsoft.com/office/officeart/2005/8/layout/hierarchy3"/>
    <dgm:cxn modelId="{61363361-3428-4A75-9393-36B93B91B068}" type="presParOf" srcId="{9C447893-12E0-40A4-AE6C-7BC6C3EC35AD}" destId="{08BAADC8-59C0-4FA6-83A4-FBDDD42A0860}" srcOrd="0" destOrd="0" presId="urn:microsoft.com/office/officeart/2005/8/layout/hierarchy3"/>
    <dgm:cxn modelId="{B1F06169-5522-428A-B14F-81C31CB965E6}" type="presParOf" srcId="{9C447893-12E0-40A4-AE6C-7BC6C3EC35AD}" destId="{1E927CD3-B804-4988-83F5-BC2430AD72F8}" srcOrd="1" destOrd="0" presId="urn:microsoft.com/office/officeart/2005/8/layout/hierarchy3"/>
    <dgm:cxn modelId="{6CCA45E9-1013-4C10-9C93-B738392798C3}" type="presParOf" srcId="{1F1DB0A2-26D3-401F-9162-EF5A513EC274}" destId="{89F50622-955F-4A67-B552-FC5F9DC7D1A8}" srcOrd="1" destOrd="0" presId="urn:microsoft.com/office/officeart/2005/8/layout/hierarchy3"/>
    <dgm:cxn modelId="{609D3B7A-2F63-4FE1-93DD-60CA21AD6199}" type="presParOf" srcId="{89F50622-955F-4A67-B552-FC5F9DC7D1A8}" destId="{2BC6C29D-630A-496F-8956-D610F39AA5C0}" srcOrd="0" destOrd="0" presId="urn:microsoft.com/office/officeart/2005/8/layout/hierarchy3"/>
    <dgm:cxn modelId="{637F8694-AD6A-4C67-BFF4-E07A06FC4F67}" type="presParOf" srcId="{89F50622-955F-4A67-B552-FC5F9DC7D1A8}" destId="{84BBB590-C76C-458A-82EC-03E50AF77A18}" srcOrd="1" destOrd="0" presId="urn:microsoft.com/office/officeart/2005/8/layout/hierarchy3"/>
    <dgm:cxn modelId="{E68E4035-C390-48FA-BF6A-DD8CE6277E32}" type="presParOf" srcId="{89F50622-955F-4A67-B552-FC5F9DC7D1A8}" destId="{391C708B-EE49-4FE0-8C41-51102B26FC8D}" srcOrd="2" destOrd="0" presId="urn:microsoft.com/office/officeart/2005/8/layout/hierarchy3"/>
    <dgm:cxn modelId="{DB2419E4-9A9E-4790-9C0E-6AF8DBDEE515}" type="presParOf" srcId="{89F50622-955F-4A67-B552-FC5F9DC7D1A8}" destId="{E25A8CD4-6637-4CBE-853A-5640F1745607}" srcOrd="3" destOrd="0" presId="urn:microsoft.com/office/officeart/2005/8/layout/hierarchy3"/>
    <dgm:cxn modelId="{4F817447-FAD7-43E4-B514-8D3EFB1FAFC4}" type="presParOf" srcId="{89F50622-955F-4A67-B552-FC5F9DC7D1A8}" destId="{5E1942F7-B3BC-47E9-A7AB-4EB7B799DC04}" srcOrd="4" destOrd="0" presId="urn:microsoft.com/office/officeart/2005/8/layout/hierarchy3"/>
    <dgm:cxn modelId="{608AF638-A96B-44AA-89F9-C9EBA797A281}" type="presParOf" srcId="{89F50622-955F-4A67-B552-FC5F9DC7D1A8}" destId="{3EA31FDA-4A49-41AB-B44F-C5120D19600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D01BA1-0D40-41EA-929B-CBE2ECB87F14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9C476-FC4B-4E2D-A7B2-421D8DA89ECB}">
      <dgm:prSet phldrT="[Text]"/>
      <dgm:spPr/>
      <dgm:t>
        <a:bodyPr/>
        <a:lstStyle/>
        <a:p>
          <a:pPr algn="ctr"/>
          <a:endParaRPr lang="pt-BR" noProof="0" dirty="0"/>
        </a:p>
        <a:p>
          <a:pPr algn="ctr"/>
          <a:r>
            <a:rPr lang="pt-BR" noProof="0" dirty="0"/>
            <a:t>Adequações de Cronograma</a:t>
          </a:r>
        </a:p>
      </dgm:t>
    </dgm:pt>
    <dgm:pt modelId="{AD019311-EC4B-461D-8621-CEE5ABBCE559}" type="parTrans" cxnId="{689F81FF-498B-40B0-85BD-F0A335F59248}">
      <dgm:prSet/>
      <dgm:spPr/>
      <dgm:t>
        <a:bodyPr/>
        <a:lstStyle/>
        <a:p>
          <a:endParaRPr lang="en-GB"/>
        </a:p>
      </dgm:t>
    </dgm:pt>
    <dgm:pt modelId="{524907AB-027B-45C6-98C7-F6B529B1630E}" type="sibTrans" cxnId="{689F81FF-498B-40B0-85BD-F0A335F59248}">
      <dgm:prSet/>
      <dgm:spPr/>
      <dgm:t>
        <a:bodyPr/>
        <a:lstStyle/>
        <a:p>
          <a:endParaRPr lang="en-GB"/>
        </a:p>
      </dgm:t>
    </dgm:pt>
    <dgm:pt modelId="{E1BEF227-7902-4785-8E29-E1FD7E7A05CE}">
      <dgm:prSet phldrT="[Text]"/>
      <dgm:spPr/>
      <dgm:t>
        <a:bodyPr/>
        <a:lstStyle/>
        <a:p>
          <a:pPr algn="ctr"/>
          <a:r>
            <a:rPr lang="pt-BR" noProof="0" dirty="0"/>
            <a:t>Tecnologia</a:t>
          </a:r>
        </a:p>
      </dgm:t>
    </dgm:pt>
    <dgm:pt modelId="{1CEFCBA8-EC13-4D23-998C-B2F32839BDD0}" type="parTrans" cxnId="{AD9274AC-19DD-401E-973D-69079011F280}">
      <dgm:prSet/>
      <dgm:spPr/>
      <dgm:t>
        <a:bodyPr/>
        <a:lstStyle/>
        <a:p>
          <a:endParaRPr lang="en-GB"/>
        </a:p>
      </dgm:t>
    </dgm:pt>
    <dgm:pt modelId="{05C3D08F-0CD0-4E45-A4EE-F4587FDE4680}" type="sibTrans" cxnId="{AD9274AC-19DD-401E-973D-69079011F280}">
      <dgm:prSet/>
      <dgm:spPr/>
      <dgm:t>
        <a:bodyPr/>
        <a:lstStyle/>
        <a:p>
          <a:endParaRPr lang="en-GB"/>
        </a:p>
      </dgm:t>
    </dgm:pt>
    <dgm:pt modelId="{EE646061-658F-4B4A-B818-A09203CD15A4}">
      <dgm:prSet phldrT="[Text]"/>
      <dgm:spPr/>
      <dgm:t>
        <a:bodyPr/>
        <a:lstStyle/>
        <a:p>
          <a:pPr algn="ctr"/>
          <a:r>
            <a:rPr lang="pt-BR" noProof="0" dirty="0"/>
            <a:t>Variações de mercado</a:t>
          </a:r>
        </a:p>
      </dgm:t>
    </dgm:pt>
    <dgm:pt modelId="{3C89948E-9D48-44DF-B547-EFE8DE4A3885}" type="parTrans" cxnId="{C45B8959-3488-4C4F-B3C0-41BAB2F70B5E}">
      <dgm:prSet/>
      <dgm:spPr/>
      <dgm:t>
        <a:bodyPr/>
        <a:lstStyle/>
        <a:p>
          <a:endParaRPr lang="en-GB"/>
        </a:p>
      </dgm:t>
    </dgm:pt>
    <dgm:pt modelId="{A2E23A44-27D8-4514-AA93-8F6CAFD178DF}" type="sibTrans" cxnId="{C45B8959-3488-4C4F-B3C0-41BAB2F70B5E}">
      <dgm:prSet/>
      <dgm:spPr/>
      <dgm:t>
        <a:bodyPr/>
        <a:lstStyle/>
        <a:p>
          <a:endParaRPr lang="en-GB"/>
        </a:p>
      </dgm:t>
    </dgm:pt>
    <dgm:pt modelId="{735FDBE8-7824-4DE1-846A-9090E7D94DD6}">
      <dgm:prSet/>
      <dgm:spPr/>
      <dgm:t>
        <a:bodyPr/>
        <a:lstStyle/>
        <a:p>
          <a:endParaRPr lang="pt-BR" noProof="0" dirty="0"/>
        </a:p>
      </dgm:t>
    </dgm:pt>
    <dgm:pt modelId="{F8F26AB6-0C59-45CF-9BE8-903834157922}" type="parTrans" cxnId="{899437ED-677B-4B20-803E-B5F11A0FE56A}">
      <dgm:prSet/>
      <dgm:spPr/>
      <dgm:t>
        <a:bodyPr/>
        <a:lstStyle/>
        <a:p>
          <a:endParaRPr lang="en-GB"/>
        </a:p>
      </dgm:t>
    </dgm:pt>
    <dgm:pt modelId="{F05F550D-2616-4312-943F-8EBC74C7E2A4}" type="sibTrans" cxnId="{899437ED-677B-4B20-803E-B5F11A0FE56A}">
      <dgm:prSet/>
      <dgm:spPr/>
      <dgm:t>
        <a:bodyPr/>
        <a:lstStyle/>
        <a:p>
          <a:endParaRPr lang="en-GB"/>
        </a:p>
      </dgm:t>
    </dgm:pt>
    <dgm:pt modelId="{38C20BB7-B666-47EC-BED0-C92407565C35}">
      <dgm:prSet/>
      <dgm:spPr/>
      <dgm:t>
        <a:bodyPr/>
        <a:lstStyle/>
        <a:p>
          <a:r>
            <a:rPr lang="pt-BR" noProof="0" dirty="0" err="1"/>
            <a:t>Retrofit</a:t>
          </a:r>
          <a:r>
            <a:rPr lang="pt-BR" noProof="0" dirty="0"/>
            <a:t> e Ampliações </a:t>
          </a:r>
        </a:p>
      </dgm:t>
    </dgm:pt>
    <dgm:pt modelId="{03C3B506-9523-4BBD-BDF2-0BC6C4CE487B}" type="parTrans" cxnId="{311D1204-FE0E-4807-BCBE-E37FCBBADD4C}">
      <dgm:prSet/>
      <dgm:spPr/>
      <dgm:t>
        <a:bodyPr/>
        <a:lstStyle/>
        <a:p>
          <a:endParaRPr lang="en-GB"/>
        </a:p>
      </dgm:t>
    </dgm:pt>
    <dgm:pt modelId="{E1C3571F-00EE-44EC-9AA4-BF4A38BB24CF}" type="sibTrans" cxnId="{311D1204-FE0E-4807-BCBE-E37FCBBADD4C}">
      <dgm:prSet/>
      <dgm:spPr/>
      <dgm:t>
        <a:bodyPr/>
        <a:lstStyle/>
        <a:p>
          <a:endParaRPr lang="en-GB"/>
        </a:p>
      </dgm:t>
    </dgm:pt>
    <dgm:pt modelId="{6518E3CD-37AE-4675-98BE-D5F9D0ABA886}" type="pres">
      <dgm:prSet presAssocID="{C6D01BA1-0D40-41EA-929B-CBE2ECB87F14}" presName="Name0" presStyleCnt="0">
        <dgm:presLayoutVars>
          <dgm:dir/>
          <dgm:resizeHandles val="exact"/>
        </dgm:presLayoutVars>
      </dgm:prSet>
      <dgm:spPr/>
    </dgm:pt>
    <dgm:pt modelId="{02F6BC7A-9E38-4825-BEC0-ADD0FA36449A}" type="pres">
      <dgm:prSet presAssocID="{C6D01BA1-0D40-41EA-929B-CBE2ECB87F14}" presName="fgShape" presStyleLbl="fgShp" presStyleIdx="0" presStyleCnt="1"/>
      <dgm:spPr/>
    </dgm:pt>
    <dgm:pt modelId="{C9C45C16-3BD9-48FF-A7C7-B46C0C7C0CF0}" type="pres">
      <dgm:prSet presAssocID="{C6D01BA1-0D40-41EA-929B-CBE2ECB87F14}" presName="linComp" presStyleCnt="0"/>
      <dgm:spPr/>
    </dgm:pt>
    <dgm:pt modelId="{916B2FFA-36B3-42C7-9AE7-34210A69E882}" type="pres">
      <dgm:prSet presAssocID="{6C49C476-FC4B-4E2D-A7B2-421D8DA89ECB}" presName="compNode" presStyleCnt="0"/>
      <dgm:spPr/>
    </dgm:pt>
    <dgm:pt modelId="{DFC146CF-3F65-4D19-A1CB-7F00D90EEC56}" type="pres">
      <dgm:prSet presAssocID="{6C49C476-FC4B-4E2D-A7B2-421D8DA89ECB}" presName="bkgdShape" presStyleLbl="node1" presStyleIdx="0" presStyleCnt="4"/>
      <dgm:spPr/>
    </dgm:pt>
    <dgm:pt modelId="{B7D1B2D5-EC48-412D-ACF2-2B04DBD20D42}" type="pres">
      <dgm:prSet presAssocID="{6C49C476-FC4B-4E2D-A7B2-421D8DA89ECB}" presName="nodeTx" presStyleLbl="node1" presStyleIdx="0" presStyleCnt="4">
        <dgm:presLayoutVars>
          <dgm:bulletEnabled val="1"/>
        </dgm:presLayoutVars>
      </dgm:prSet>
      <dgm:spPr/>
    </dgm:pt>
    <dgm:pt modelId="{2CDAC22B-71A6-4938-A28A-93F12510945A}" type="pres">
      <dgm:prSet presAssocID="{6C49C476-FC4B-4E2D-A7B2-421D8DA89ECB}" presName="invisiNode" presStyleLbl="node1" presStyleIdx="0" presStyleCnt="4"/>
      <dgm:spPr/>
    </dgm:pt>
    <dgm:pt modelId="{55D62C4E-187B-4F07-8090-D890C162A46B}" type="pres">
      <dgm:prSet presAssocID="{6C49C476-FC4B-4E2D-A7B2-421D8DA89ECB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</dgm:spPr>
    </dgm:pt>
    <dgm:pt modelId="{225C9599-DFB4-40BC-8ABA-5E946B47F8F5}" type="pres">
      <dgm:prSet presAssocID="{524907AB-027B-45C6-98C7-F6B529B1630E}" presName="sibTrans" presStyleLbl="sibTrans2D1" presStyleIdx="0" presStyleCnt="0"/>
      <dgm:spPr/>
    </dgm:pt>
    <dgm:pt modelId="{683485C2-2C70-4F59-B7EB-87B0647171C4}" type="pres">
      <dgm:prSet presAssocID="{E1BEF227-7902-4785-8E29-E1FD7E7A05CE}" presName="compNode" presStyleCnt="0"/>
      <dgm:spPr/>
    </dgm:pt>
    <dgm:pt modelId="{AE903206-0E25-4257-955C-EB52DCC16456}" type="pres">
      <dgm:prSet presAssocID="{E1BEF227-7902-4785-8E29-E1FD7E7A05CE}" presName="bkgdShape" presStyleLbl="node1" presStyleIdx="1" presStyleCnt="4"/>
      <dgm:spPr/>
    </dgm:pt>
    <dgm:pt modelId="{05889532-41F0-4F47-A776-A79BABA41064}" type="pres">
      <dgm:prSet presAssocID="{E1BEF227-7902-4785-8E29-E1FD7E7A05CE}" presName="nodeTx" presStyleLbl="node1" presStyleIdx="1" presStyleCnt="4">
        <dgm:presLayoutVars>
          <dgm:bulletEnabled val="1"/>
        </dgm:presLayoutVars>
      </dgm:prSet>
      <dgm:spPr/>
    </dgm:pt>
    <dgm:pt modelId="{ABC6DE99-17C1-42C3-9201-BDC14DBB1D78}" type="pres">
      <dgm:prSet presAssocID="{E1BEF227-7902-4785-8E29-E1FD7E7A05CE}" presName="invisiNode" presStyleLbl="node1" presStyleIdx="1" presStyleCnt="4"/>
      <dgm:spPr/>
    </dgm:pt>
    <dgm:pt modelId="{05362527-0DC8-49B3-B9C5-82F5FB44F921}" type="pres">
      <dgm:prSet presAssocID="{E1BEF227-7902-4785-8E29-E1FD7E7A05CE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5998F8D8-2385-47DC-9F16-C07BF8919AFA}" type="pres">
      <dgm:prSet presAssocID="{05C3D08F-0CD0-4E45-A4EE-F4587FDE4680}" presName="sibTrans" presStyleLbl="sibTrans2D1" presStyleIdx="0" presStyleCnt="0"/>
      <dgm:spPr/>
    </dgm:pt>
    <dgm:pt modelId="{E49F2111-EE1E-46B3-AEFF-7847693F683E}" type="pres">
      <dgm:prSet presAssocID="{EE646061-658F-4B4A-B818-A09203CD15A4}" presName="compNode" presStyleCnt="0"/>
      <dgm:spPr/>
    </dgm:pt>
    <dgm:pt modelId="{6C7039D4-4376-4908-AA35-B55C0234DCD9}" type="pres">
      <dgm:prSet presAssocID="{EE646061-658F-4B4A-B818-A09203CD15A4}" presName="bkgdShape" presStyleLbl="node1" presStyleIdx="2" presStyleCnt="4"/>
      <dgm:spPr/>
    </dgm:pt>
    <dgm:pt modelId="{E647206E-B4EF-4325-8597-AC64CAEA8174}" type="pres">
      <dgm:prSet presAssocID="{EE646061-658F-4B4A-B818-A09203CD15A4}" presName="nodeTx" presStyleLbl="node1" presStyleIdx="2" presStyleCnt="4">
        <dgm:presLayoutVars>
          <dgm:bulletEnabled val="1"/>
        </dgm:presLayoutVars>
      </dgm:prSet>
      <dgm:spPr/>
    </dgm:pt>
    <dgm:pt modelId="{377B5DC4-AD7C-4CDC-8BFB-6CD1FBAFC957}" type="pres">
      <dgm:prSet presAssocID="{EE646061-658F-4B4A-B818-A09203CD15A4}" presName="invisiNode" presStyleLbl="node1" presStyleIdx="2" presStyleCnt="4"/>
      <dgm:spPr/>
    </dgm:pt>
    <dgm:pt modelId="{A2363447-5842-4DF0-A501-C9F4B90EE828}" type="pres">
      <dgm:prSet presAssocID="{EE646061-658F-4B4A-B818-A09203CD15A4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22000" b="-22000"/>
          </a:stretch>
        </a:blipFill>
      </dgm:spPr>
    </dgm:pt>
    <dgm:pt modelId="{A94480F6-97BC-459A-A46D-FCFF3A8805B5}" type="pres">
      <dgm:prSet presAssocID="{A2E23A44-27D8-4514-AA93-8F6CAFD178DF}" presName="sibTrans" presStyleLbl="sibTrans2D1" presStyleIdx="0" presStyleCnt="0"/>
      <dgm:spPr/>
    </dgm:pt>
    <dgm:pt modelId="{FCF1951E-8986-4DCD-AE6A-D494051B4E1F}" type="pres">
      <dgm:prSet presAssocID="{38C20BB7-B666-47EC-BED0-C92407565C35}" presName="compNode" presStyleCnt="0"/>
      <dgm:spPr/>
    </dgm:pt>
    <dgm:pt modelId="{237124D2-B881-4267-B9BC-74219E5F3117}" type="pres">
      <dgm:prSet presAssocID="{38C20BB7-B666-47EC-BED0-C92407565C35}" presName="bkgdShape" presStyleLbl="node1" presStyleIdx="3" presStyleCnt="4"/>
      <dgm:spPr/>
    </dgm:pt>
    <dgm:pt modelId="{9AF69510-4162-4001-868A-C999017149C5}" type="pres">
      <dgm:prSet presAssocID="{38C20BB7-B666-47EC-BED0-C92407565C35}" presName="nodeTx" presStyleLbl="node1" presStyleIdx="3" presStyleCnt="4">
        <dgm:presLayoutVars>
          <dgm:bulletEnabled val="1"/>
        </dgm:presLayoutVars>
      </dgm:prSet>
      <dgm:spPr/>
    </dgm:pt>
    <dgm:pt modelId="{D06A8EB8-DFFF-4906-B3F6-0D4AF6BA159C}" type="pres">
      <dgm:prSet presAssocID="{38C20BB7-B666-47EC-BED0-C92407565C35}" presName="invisiNode" presStyleLbl="node1" presStyleIdx="3" presStyleCnt="4"/>
      <dgm:spPr/>
    </dgm:pt>
    <dgm:pt modelId="{1EAAB2A6-5E44-43CE-B658-63A937364E08}" type="pres">
      <dgm:prSet presAssocID="{38C20BB7-B666-47EC-BED0-C92407565C35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</dgm:ptLst>
  <dgm:cxnLst>
    <dgm:cxn modelId="{93614E03-7B0D-404C-B686-E98E310B2EC3}" type="presOf" srcId="{6C49C476-FC4B-4E2D-A7B2-421D8DA89ECB}" destId="{DFC146CF-3F65-4D19-A1CB-7F00D90EEC56}" srcOrd="0" destOrd="0" presId="urn:microsoft.com/office/officeart/2005/8/layout/hList7"/>
    <dgm:cxn modelId="{311D1204-FE0E-4807-BCBE-E37FCBBADD4C}" srcId="{C6D01BA1-0D40-41EA-929B-CBE2ECB87F14}" destId="{38C20BB7-B666-47EC-BED0-C92407565C35}" srcOrd="3" destOrd="0" parTransId="{03C3B506-9523-4BBD-BDF2-0BC6C4CE487B}" sibTransId="{E1C3571F-00EE-44EC-9AA4-BF4A38BB24CF}"/>
    <dgm:cxn modelId="{FE22CD1D-DEBF-492A-BA07-21C2677DD194}" type="presOf" srcId="{735FDBE8-7824-4DE1-846A-9090E7D94DD6}" destId="{DFC146CF-3F65-4D19-A1CB-7F00D90EEC56}" srcOrd="0" destOrd="1" presId="urn:microsoft.com/office/officeart/2005/8/layout/hList7"/>
    <dgm:cxn modelId="{E0FB2633-C13B-4264-8942-51A2943C9E3C}" type="presOf" srcId="{E1BEF227-7902-4785-8E29-E1FD7E7A05CE}" destId="{AE903206-0E25-4257-955C-EB52DCC16456}" srcOrd="0" destOrd="0" presId="urn:microsoft.com/office/officeart/2005/8/layout/hList7"/>
    <dgm:cxn modelId="{35C51B74-D400-45B3-A4DA-B66C965DE1F7}" type="presOf" srcId="{6C49C476-FC4B-4E2D-A7B2-421D8DA89ECB}" destId="{B7D1B2D5-EC48-412D-ACF2-2B04DBD20D42}" srcOrd="1" destOrd="0" presId="urn:microsoft.com/office/officeart/2005/8/layout/hList7"/>
    <dgm:cxn modelId="{A636FD56-C8F4-434A-B12F-9EE0868AE2E3}" type="presOf" srcId="{735FDBE8-7824-4DE1-846A-9090E7D94DD6}" destId="{B7D1B2D5-EC48-412D-ACF2-2B04DBD20D42}" srcOrd="1" destOrd="1" presId="urn:microsoft.com/office/officeart/2005/8/layout/hList7"/>
    <dgm:cxn modelId="{EBE43978-6FEA-4F90-9A3D-E0FCA1D7DA62}" type="presOf" srcId="{38C20BB7-B666-47EC-BED0-C92407565C35}" destId="{237124D2-B881-4267-B9BC-74219E5F3117}" srcOrd="0" destOrd="0" presId="urn:microsoft.com/office/officeart/2005/8/layout/hList7"/>
    <dgm:cxn modelId="{C45B8959-3488-4C4F-B3C0-41BAB2F70B5E}" srcId="{C6D01BA1-0D40-41EA-929B-CBE2ECB87F14}" destId="{EE646061-658F-4B4A-B818-A09203CD15A4}" srcOrd="2" destOrd="0" parTransId="{3C89948E-9D48-44DF-B547-EFE8DE4A3885}" sibTransId="{A2E23A44-27D8-4514-AA93-8F6CAFD178DF}"/>
    <dgm:cxn modelId="{6EB9697A-2966-4D8C-9E8B-E76AFD25728D}" type="presOf" srcId="{524907AB-027B-45C6-98C7-F6B529B1630E}" destId="{225C9599-DFB4-40BC-8ABA-5E946B47F8F5}" srcOrd="0" destOrd="0" presId="urn:microsoft.com/office/officeart/2005/8/layout/hList7"/>
    <dgm:cxn modelId="{FE489D81-6067-4C4C-9D20-AD0154A8FC7D}" type="presOf" srcId="{05C3D08F-0CD0-4E45-A4EE-F4587FDE4680}" destId="{5998F8D8-2385-47DC-9F16-C07BF8919AFA}" srcOrd="0" destOrd="0" presId="urn:microsoft.com/office/officeart/2005/8/layout/hList7"/>
    <dgm:cxn modelId="{B3DB1E84-3475-48FF-91E5-EAA0D9DF409F}" type="presOf" srcId="{C6D01BA1-0D40-41EA-929B-CBE2ECB87F14}" destId="{6518E3CD-37AE-4675-98BE-D5F9D0ABA886}" srcOrd="0" destOrd="0" presId="urn:microsoft.com/office/officeart/2005/8/layout/hList7"/>
    <dgm:cxn modelId="{591A7D94-2042-4F09-9C8A-649EC1C0F21D}" type="presOf" srcId="{EE646061-658F-4B4A-B818-A09203CD15A4}" destId="{6C7039D4-4376-4908-AA35-B55C0234DCD9}" srcOrd="0" destOrd="0" presId="urn:microsoft.com/office/officeart/2005/8/layout/hList7"/>
    <dgm:cxn modelId="{6FFAB89A-3BBF-454F-AC56-79A3E605BA71}" type="presOf" srcId="{EE646061-658F-4B4A-B818-A09203CD15A4}" destId="{E647206E-B4EF-4325-8597-AC64CAEA8174}" srcOrd="1" destOrd="0" presId="urn:microsoft.com/office/officeart/2005/8/layout/hList7"/>
    <dgm:cxn modelId="{BD6A4D9F-8FE9-4078-963E-ACC82C1623DD}" type="presOf" srcId="{A2E23A44-27D8-4514-AA93-8F6CAFD178DF}" destId="{A94480F6-97BC-459A-A46D-FCFF3A8805B5}" srcOrd="0" destOrd="0" presId="urn:microsoft.com/office/officeart/2005/8/layout/hList7"/>
    <dgm:cxn modelId="{CFA840A2-9F0F-40E5-8BC5-C8551378CC9A}" type="presOf" srcId="{38C20BB7-B666-47EC-BED0-C92407565C35}" destId="{9AF69510-4162-4001-868A-C999017149C5}" srcOrd="1" destOrd="0" presId="urn:microsoft.com/office/officeart/2005/8/layout/hList7"/>
    <dgm:cxn modelId="{8C9355AB-C25A-4FD1-A5F5-D335C8183E9C}" type="presOf" srcId="{E1BEF227-7902-4785-8E29-E1FD7E7A05CE}" destId="{05889532-41F0-4F47-A776-A79BABA41064}" srcOrd="1" destOrd="0" presId="urn:microsoft.com/office/officeart/2005/8/layout/hList7"/>
    <dgm:cxn modelId="{AD9274AC-19DD-401E-973D-69079011F280}" srcId="{C6D01BA1-0D40-41EA-929B-CBE2ECB87F14}" destId="{E1BEF227-7902-4785-8E29-E1FD7E7A05CE}" srcOrd="1" destOrd="0" parTransId="{1CEFCBA8-EC13-4D23-998C-B2F32839BDD0}" sibTransId="{05C3D08F-0CD0-4E45-A4EE-F4587FDE4680}"/>
    <dgm:cxn modelId="{899437ED-677B-4B20-803E-B5F11A0FE56A}" srcId="{6C49C476-FC4B-4E2D-A7B2-421D8DA89ECB}" destId="{735FDBE8-7824-4DE1-846A-9090E7D94DD6}" srcOrd="0" destOrd="0" parTransId="{F8F26AB6-0C59-45CF-9BE8-903834157922}" sibTransId="{F05F550D-2616-4312-943F-8EBC74C7E2A4}"/>
    <dgm:cxn modelId="{689F81FF-498B-40B0-85BD-F0A335F59248}" srcId="{C6D01BA1-0D40-41EA-929B-CBE2ECB87F14}" destId="{6C49C476-FC4B-4E2D-A7B2-421D8DA89ECB}" srcOrd="0" destOrd="0" parTransId="{AD019311-EC4B-461D-8621-CEE5ABBCE559}" sibTransId="{524907AB-027B-45C6-98C7-F6B529B1630E}"/>
    <dgm:cxn modelId="{AE517BAF-B8CD-458A-8F83-55F07C1F03E5}" type="presParOf" srcId="{6518E3CD-37AE-4675-98BE-D5F9D0ABA886}" destId="{02F6BC7A-9E38-4825-BEC0-ADD0FA36449A}" srcOrd="0" destOrd="0" presId="urn:microsoft.com/office/officeart/2005/8/layout/hList7"/>
    <dgm:cxn modelId="{9A96F5FC-78F0-4D63-AB9D-4FD68960C493}" type="presParOf" srcId="{6518E3CD-37AE-4675-98BE-D5F9D0ABA886}" destId="{C9C45C16-3BD9-48FF-A7C7-B46C0C7C0CF0}" srcOrd="1" destOrd="0" presId="urn:microsoft.com/office/officeart/2005/8/layout/hList7"/>
    <dgm:cxn modelId="{F6895DF2-BDCC-4A27-8581-E8868DCF16FC}" type="presParOf" srcId="{C9C45C16-3BD9-48FF-A7C7-B46C0C7C0CF0}" destId="{916B2FFA-36B3-42C7-9AE7-34210A69E882}" srcOrd="0" destOrd="0" presId="urn:microsoft.com/office/officeart/2005/8/layout/hList7"/>
    <dgm:cxn modelId="{41F51637-80F0-43FA-A183-5C63596F1DE7}" type="presParOf" srcId="{916B2FFA-36B3-42C7-9AE7-34210A69E882}" destId="{DFC146CF-3F65-4D19-A1CB-7F00D90EEC56}" srcOrd="0" destOrd="0" presId="urn:microsoft.com/office/officeart/2005/8/layout/hList7"/>
    <dgm:cxn modelId="{879A7162-88A3-4136-9198-47DD100EE7E3}" type="presParOf" srcId="{916B2FFA-36B3-42C7-9AE7-34210A69E882}" destId="{B7D1B2D5-EC48-412D-ACF2-2B04DBD20D42}" srcOrd="1" destOrd="0" presId="urn:microsoft.com/office/officeart/2005/8/layout/hList7"/>
    <dgm:cxn modelId="{F4F564C6-4E75-4EBD-A900-32F856F2598E}" type="presParOf" srcId="{916B2FFA-36B3-42C7-9AE7-34210A69E882}" destId="{2CDAC22B-71A6-4938-A28A-93F12510945A}" srcOrd="2" destOrd="0" presId="urn:microsoft.com/office/officeart/2005/8/layout/hList7"/>
    <dgm:cxn modelId="{B7A51CCF-FAA0-48CC-ADAF-421B60D3B117}" type="presParOf" srcId="{916B2FFA-36B3-42C7-9AE7-34210A69E882}" destId="{55D62C4E-187B-4F07-8090-D890C162A46B}" srcOrd="3" destOrd="0" presId="urn:microsoft.com/office/officeart/2005/8/layout/hList7"/>
    <dgm:cxn modelId="{2E6F703C-158F-496F-A5F9-AABBB51405E8}" type="presParOf" srcId="{C9C45C16-3BD9-48FF-A7C7-B46C0C7C0CF0}" destId="{225C9599-DFB4-40BC-8ABA-5E946B47F8F5}" srcOrd="1" destOrd="0" presId="urn:microsoft.com/office/officeart/2005/8/layout/hList7"/>
    <dgm:cxn modelId="{5134FCFA-2681-4314-9524-5EC32FA22E14}" type="presParOf" srcId="{C9C45C16-3BD9-48FF-A7C7-B46C0C7C0CF0}" destId="{683485C2-2C70-4F59-B7EB-87B0647171C4}" srcOrd="2" destOrd="0" presId="urn:microsoft.com/office/officeart/2005/8/layout/hList7"/>
    <dgm:cxn modelId="{42AB4C9E-31A6-4F0A-9672-CEC2225D454A}" type="presParOf" srcId="{683485C2-2C70-4F59-B7EB-87B0647171C4}" destId="{AE903206-0E25-4257-955C-EB52DCC16456}" srcOrd="0" destOrd="0" presId="urn:microsoft.com/office/officeart/2005/8/layout/hList7"/>
    <dgm:cxn modelId="{5CD761C4-43A2-4F9A-B899-48129AB493EA}" type="presParOf" srcId="{683485C2-2C70-4F59-B7EB-87B0647171C4}" destId="{05889532-41F0-4F47-A776-A79BABA41064}" srcOrd="1" destOrd="0" presId="urn:microsoft.com/office/officeart/2005/8/layout/hList7"/>
    <dgm:cxn modelId="{DF97419C-A29F-43ED-984A-DBC46CF70DC8}" type="presParOf" srcId="{683485C2-2C70-4F59-B7EB-87B0647171C4}" destId="{ABC6DE99-17C1-42C3-9201-BDC14DBB1D78}" srcOrd="2" destOrd="0" presId="urn:microsoft.com/office/officeart/2005/8/layout/hList7"/>
    <dgm:cxn modelId="{A41AD9AB-9BA7-46E1-BEEA-CF2076A305C2}" type="presParOf" srcId="{683485C2-2C70-4F59-B7EB-87B0647171C4}" destId="{05362527-0DC8-49B3-B9C5-82F5FB44F921}" srcOrd="3" destOrd="0" presId="urn:microsoft.com/office/officeart/2005/8/layout/hList7"/>
    <dgm:cxn modelId="{EDB57F17-5C28-4D33-9F6D-D50E8ADCBF55}" type="presParOf" srcId="{C9C45C16-3BD9-48FF-A7C7-B46C0C7C0CF0}" destId="{5998F8D8-2385-47DC-9F16-C07BF8919AFA}" srcOrd="3" destOrd="0" presId="urn:microsoft.com/office/officeart/2005/8/layout/hList7"/>
    <dgm:cxn modelId="{E6ADCCF3-5122-410F-9709-462C008D7B6D}" type="presParOf" srcId="{C9C45C16-3BD9-48FF-A7C7-B46C0C7C0CF0}" destId="{E49F2111-EE1E-46B3-AEFF-7847693F683E}" srcOrd="4" destOrd="0" presId="urn:microsoft.com/office/officeart/2005/8/layout/hList7"/>
    <dgm:cxn modelId="{2624EE2F-991C-4CCF-9261-FE0F4ACD7140}" type="presParOf" srcId="{E49F2111-EE1E-46B3-AEFF-7847693F683E}" destId="{6C7039D4-4376-4908-AA35-B55C0234DCD9}" srcOrd="0" destOrd="0" presId="urn:microsoft.com/office/officeart/2005/8/layout/hList7"/>
    <dgm:cxn modelId="{8E247386-56AC-4E3D-82C5-535AFF9A74BA}" type="presParOf" srcId="{E49F2111-EE1E-46B3-AEFF-7847693F683E}" destId="{E647206E-B4EF-4325-8597-AC64CAEA8174}" srcOrd="1" destOrd="0" presId="urn:microsoft.com/office/officeart/2005/8/layout/hList7"/>
    <dgm:cxn modelId="{E04BE8FE-C019-4B36-AA1A-2A47CA9A332A}" type="presParOf" srcId="{E49F2111-EE1E-46B3-AEFF-7847693F683E}" destId="{377B5DC4-AD7C-4CDC-8BFB-6CD1FBAFC957}" srcOrd="2" destOrd="0" presId="urn:microsoft.com/office/officeart/2005/8/layout/hList7"/>
    <dgm:cxn modelId="{8F3939E5-B783-4CE7-A1FD-104B0C09B3C7}" type="presParOf" srcId="{E49F2111-EE1E-46B3-AEFF-7847693F683E}" destId="{A2363447-5842-4DF0-A501-C9F4B90EE828}" srcOrd="3" destOrd="0" presId="urn:microsoft.com/office/officeart/2005/8/layout/hList7"/>
    <dgm:cxn modelId="{51B95485-F59B-48C7-88AB-03BBA4C91669}" type="presParOf" srcId="{C9C45C16-3BD9-48FF-A7C7-B46C0C7C0CF0}" destId="{A94480F6-97BC-459A-A46D-FCFF3A8805B5}" srcOrd="5" destOrd="0" presId="urn:microsoft.com/office/officeart/2005/8/layout/hList7"/>
    <dgm:cxn modelId="{AED3F1BB-ADD6-41C8-A934-C83FCCE6D34E}" type="presParOf" srcId="{C9C45C16-3BD9-48FF-A7C7-B46C0C7C0CF0}" destId="{FCF1951E-8986-4DCD-AE6A-D494051B4E1F}" srcOrd="6" destOrd="0" presId="urn:microsoft.com/office/officeart/2005/8/layout/hList7"/>
    <dgm:cxn modelId="{534A7898-0C71-4EA9-ABD6-7FDB2074E1BF}" type="presParOf" srcId="{FCF1951E-8986-4DCD-AE6A-D494051B4E1F}" destId="{237124D2-B881-4267-B9BC-74219E5F3117}" srcOrd="0" destOrd="0" presId="urn:microsoft.com/office/officeart/2005/8/layout/hList7"/>
    <dgm:cxn modelId="{35C5D104-6BDC-4B32-8AC2-B35AA8385BA3}" type="presParOf" srcId="{FCF1951E-8986-4DCD-AE6A-D494051B4E1F}" destId="{9AF69510-4162-4001-868A-C999017149C5}" srcOrd="1" destOrd="0" presId="urn:microsoft.com/office/officeart/2005/8/layout/hList7"/>
    <dgm:cxn modelId="{4402E472-1D9C-4E35-AA94-768DDC127874}" type="presParOf" srcId="{FCF1951E-8986-4DCD-AE6A-D494051B4E1F}" destId="{D06A8EB8-DFFF-4906-B3F6-0D4AF6BA159C}" srcOrd="2" destOrd="0" presId="urn:microsoft.com/office/officeart/2005/8/layout/hList7"/>
    <dgm:cxn modelId="{11BEB034-77CA-4F95-9E5C-1EADD0F48091}" type="presParOf" srcId="{FCF1951E-8986-4DCD-AE6A-D494051B4E1F}" destId="{1EAAB2A6-5E44-43CE-B658-63A937364E0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8100F-9884-4411-8B92-8B5FB5C8555A}">
      <dsp:nvSpPr>
        <dsp:cNvPr id="0" name=""/>
        <dsp:cNvSpPr/>
      </dsp:nvSpPr>
      <dsp:spPr>
        <a:xfrm>
          <a:off x="5852" y="0"/>
          <a:ext cx="2053700" cy="3930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noProof="0" dirty="0"/>
            <a:t>Rodovias</a:t>
          </a:r>
        </a:p>
      </dsp:txBody>
      <dsp:txXfrm>
        <a:off x="5852" y="0"/>
        <a:ext cx="2053700" cy="1179217"/>
      </dsp:txXfrm>
    </dsp:sp>
    <dsp:sp modelId="{3B50B701-ACB5-4627-87FF-2791A67B770F}">
      <dsp:nvSpPr>
        <dsp:cNvPr id="0" name=""/>
        <dsp:cNvSpPr/>
      </dsp:nvSpPr>
      <dsp:spPr>
        <a:xfrm>
          <a:off x="135268" y="1509153"/>
          <a:ext cx="1799994" cy="1080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R$ 185,8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166900" y="1540785"/>
        <a:ext cx="1736730" cy="1016747"/>
      </dsp:txXfrm>
    </dsp:sp>
    <dsp:sp modelId="{3EDF169A-C478-4492-AFCA-14E5B4269765}">
      <dsp:nvSpPr>
        <dsp:cNvPr id="0" name=""/>
        <dsp:cNvSpPr/>
      </dsp:nvSpPr>
      <dsp:spPr>
        <a:xfrm>
          <a:off x="2334974" y="0"/>
          <a:ext cx="2053700" cy="3930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noProof="0" dirty="0"/>
            <a:t>Ferrovias</a:t>
          </a:r>
        </a:p>
      </dsp:txBody>
      <dsp:txXfrm>
        <a:off x="2334974" y="0"/>
        <a:ext cx="2053700" cy="1179217"/>
      </dsp:txXfrm>
    </dsp:sp>
    <dsp:sp modelId="{23C21FEC-8803-4905-9FE3-8ED2411335E8}">
      <dsp:nvSpPr>
        <dsp:cNvPr id="0" name=""/>
        <dsp:cNvSpPr/>
      </dsp:nvSpPr>
      <dsp:spPr>
        <a:xfrm>
          <a:off x="4440222" y="0"/>
          <a:ext cx="2053700" cy="3930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noProof="0" dirty="0"/>
            <a:t>Portos</a:t>
          </a:r>
        </a:p>
      </dsp:txBody>
      <dsp:txXfrm>
        <a:off x="4440222" y="0"/>
        <a:ext cx="2053700" cy="1179217"/>
      </dsp:txXfrm>
    </dsp:sp>
    <dsp:sp modelId="{907B7978-3A12-4D6A-8E30-BB862B207C42}">
      <dsp:nvSpPr>
        <dsp:cNvPr id="0" name=""/>
        <dsp:cNvSpPr/>
      </dsp:nvSpPr>
      <dsp:spPr>
        <a:xfrm>
          <a:off x="6629035" y="0"/>
          <a:ext cx="2053700" cy="3930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noProof="0" dirty="0"/>
            <a:t>Aeroportos</a:t>
          </a:r>
        </a:p>
      </dsp:txBody>
      <dsp:txXfrm>
        <a:off x="6629035" y="0"/>
        <a:ext cx="2053700" cy="1179217"/>
      </dsp:txXfrm>
    </dsp:sp>
    <dsp:sp modelId="{8B6F4063-CC44-406C-A3AC-9A2D31ED0EA5}">
      <dsp:nvSpPr>
        <dsp:cNvPr id="0" name=""/>
        <dsp:cNvSpPr/>
      </dsp:nvSpPr>
      <dsp:spPr>
        <a:xfrm>
          <a:off x="6774946" y="1560162"/>
          <a:ext cx="1799994" cy="84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R$ 10,2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6799747" y="1584963"/>
        <a:ext cx="1750392" cy="797168"/>
      </dsp:txXfrm>
    </dsp:sp>
    <dsp:sp modelId="{0C381693-345E-4DCA-8664-F86A306F51F7}">
      <dsp:nvSpPr>
        <dsp:cNvPr id="0" name=""/>
        <dsp:cNvSpPr/>
      </dsp:nvSpPr>
      <dsp:spPr>
        <a:xfrm>
          <a:off x="4567071" y="1486608"/>
          <a:ext cx="1799994" cy="84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R$ 54,8 bi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(2023-2026)</a:t>
          </a:r>
        </a:p>
      </dsp:txBody>
      <dsp:txXfrm>
        <a:off x="4591872" y="1511409"/>
        <a:ext cx="1750392" cy="797168"/>
      </dsp:txXfrm>
    </dsp:sp>
    <dsp:sp modelId="{D4A76D25-BA78-4322-993B-04865BF37FD6}">
      <dsp:nvSpPr>
        <dsp:cNvPr id="0" name=""/>
        <dsp:cNvSpPr/>
      </dsp:nvSpPr>
      <dsp:spPr>
        <a:xfrm>
          <a:off x="2394190" y="1486608"/>
          <a:ext cx="1799994" cy="84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R$ 94,2 bi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noProof="0" dirty="0"/>
            <a:t>(2023-2026)</a:t>
          </a:r>
        </a:p>
      </dsp:txBody>
      <dsp:txXfrm>
        <a:off x="2418991" y="1511409"/>
        <a:ext cx="1750392" cy="797168"/>
      </dsp:txXfrm>
    </dsp:sp>
    <dsp:sp modelId="{347AE10A-7E33-40BD-AFFC-C41761AC28C0}">
      <dsp:nvSpPr>
        <dsp:cNvPr id="0" name=""/>
        <dsp:cNvSpPr/>
      </dsp:nvSpPr>
      <dsp:spPr>
        <a:xfrm>
          <a:off x="8836763" y="0"/>
          <a:ext cx="2053700" cy="39307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noProof="0" dirty="0"/>
            <a:t>Hidrovias</a:t>
          </a:r>
        </a:p>
      </dsp:txBody>
      <dsp:txXfrm>
        <a:off x="8836763" y="0"/>
        <a:ext cx="2053700" cy="1179217"/>
      </dsp:txXfrm>
    </dsp:sp>
    <dsp:sp modelId="{8EB152DA-6675-4F81-9E45-2A4AA41B8FFC}">
      <dsp:nvSpPr>
        <dsp:cNvPr id="0" name=""/>
        <dsp:cNvSpPr/>
      </dsp:nvSpPr>
      <dsp:spPr>
        <a:xfrm>
          <a:off x="9030287" y="1579121"/>
          <a:ext cx="1799994" cy="935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R$ 4,1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9057701" y="1606535"/>
        <a:ext cx="1745166" cy="88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013A-B1F7-4AA5-A7DC-A06436610A36}">
      <dsp:nvSpPr>
        <dsp:cNvPr id="0" name=""/>
        <dsp:cNvSpPr/>
      </dsp:nvSpPr>
      <dsp:spPr>
        <a:xfrm rot="5400000">
          <a:off x="556751" y="1120282"/>
          <a:ext cx="1672749" cy="27834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4671-A052-479B-8867-D9B1FC895F5D}">
      <dsp:nvSpPr>
        <dsp:cNvPr id="0" name=""/>
        <dsp:cNvSpPr/>
      </dsp:nvSpPr>
      <dsp:spPr>
        <a:xfrm>
          <a:off x="277528" y="1951924"/>
          <a:ext cx="2512885" cy="22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16,22%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Energia não Renovável</a:t>
          </a:r>
        </a:p>
      </dsp:txBody>
      <dsp:txXfrm>
        <a:off x="277528" y="1951924"/>
        <a:ext cx="2512885" cy="2202691"/>
      </dsp:txXfrm>
    </dsp:sp>
    <dsp:sp modelId="{D29392F8-98FE-4840-B4FB-AB260865DC2F}">
      <dsp:nvSpPr>
        <dsp:cNvPr id="0" name=""/>
        <dsp:cNvSpPr/>
      </dsp:nvSpPr>
      <dsp:spPr>
        <a:xfrm>
          <a:off x="2316283" y="915364"/>
          <a:ext cx="474129" cy="4741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37720-30DD-4D00-800B-BD8DF6F473C9}">
      <dsp:nvSpPr>
        <dsp:cNvPr id="0" name=""/>
        <dsp:cNvSpPr/>
      </dsp:nvSpPr>
      <dsp:spPr>
        <a:xfrm rot="5400000">
          <a:off x="3633013" y="359058"/>
          <a:ext cx="1672749" cy="27834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2E966-6A84-4875-B712-83D399E39F3E}">
      <dsp:nvSpPr>
        <dsp:cNvPr id="0" name=""/>
        <dsp:cNvSpPr/>
      </dsp:nvSpPr>
      <dsp:spPr>
        <a:xfrm>
          <a:off x="3353790" y="1190700"/>
          <a:ext cx="2512885" cy="22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83,78%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Energia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Renovável</a:t>
          </a:r>
        </a:p>
      </dsp:txBody>
      <dsp:txXfrm>
        <a:off x="3353790" y="1190700"/>
        <a:ext cx="2512885" cy="2202691"/>
      </dsp:txXfrm>
    </dsp:sp>
    <dsp:sp modelId="{BB95AF4D-F4E1-4031-9072-6D90919A8F9D}">
      <dsp:nvSpPr>
        <dsp:cNvPr id="0" name=""/>
        <dsp:cNvSpPr/>
      </dsp:nvSpPr>
      <dsp:spPr>
        <a:xfrm>
          <a:off x="5392546" y="154139"/>
          <a:ext cx="474129" cy="4741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5B841-0A1A-4D91-9D8A-7958242154F8}">
      <dsp:nvSpPr>
        <dsp:cNvPr id="0" name=""/>
        <dsp:cNvSpPr/>
      </dsp:nvSpPr>
      <dsp:spPr>
        <a:xfrm rot="5400000">
          <a:off x="6709275" y="-402165"/>
          <a:ext cx="1672749" cy="27834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37400-9A43-409C-A261-89DB6235F7B6}">
      <dsp:nvSpPr>
        <dsp:cNvPr id="0" name=""/>
        <dsp:cNvSpPr/>
      </dsp:nvSpPr>
      <dsp:spPr>
        <a:xfrm>
          <a:off x="6430052" y="429476"/>
          <a:ext cx="2512885" cy="22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Hidrogênio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Verde</a:t>
          </a:r>
        </a:p>
      </dsp:txBody>
      <dsp:txXfrm>
        <a:off x="6430052" y="429476"/>
        <a:ext cx="2512885" cy="2202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8100F-9884-4411-8B92-8B5FB5C8555A}">
      <dsp:nvSpPr>
        <dsp:cNvPr id="0" name=""/>
        <dsp:cNvSpPr/>
      </dsp:nvSpPr>
      <dsp:spPr>
        <a:xfrm>
          <a:off x="1207" y="0"/>
          <a:ext cx="3140006" cy="3743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noProof="0" dirty="0"/>
            <a:t>Geração de Energia</a:t>
          </a:r>
        </a:p>
      </dsp:txBody>
      <dsp:txXfrm>
        <a:off x="1207" y="0"/>
        <a:ext cx="3140006" cy="1123091"/>
      </dsp:txXfrm>
    </dsp:sp>
    <dsp:sp modelId="{3B50B701-ACB5-4627-87FF-2791A67B770F}">
      <dsp:nvSpPr>
        <dsp:cNvPr id="0" name=""/>
        <dsp:cNvSpPr/>
      </dsp:nvSpPr>
      <dsp:spPr>
        <a:xfrm>
          <a:off x="315208" y="1123502"/>
          <a:ext cx="2512005" cy="69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R$ 75,7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335620" y="1143914"/>
        <a:ext cx="2471181" cy="656080"/>
      </dsp:txXfrm>
    </dsp:sp>
    <dsp:sp modelId="{E8F1E1DB-FBB4-4FB1-BD3B-21371E5D2F3C}">
      <dsp:nvSpPr>
        <dsp:cNvPr id="0" name=""/>
        <dsp:cNvSpPr/>
      </dsp:nvSpPr>
      <dsp:spPr>
        <a:xfrm>
          <a:off x="315208" y="2051825"/>
          <a:ext cx="2512005" cy="1504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Térmica Nuclear (1,9bi)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Térmicas a Gás (6,7bi)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Térmicas Renováveis (2,1bi)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hidrelétrica (0,2bi)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Eólicas (22,0bi)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Fotovoltaicas (41,5bi)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 err="1"/>
            <a:t>PCHs</a:t>
          </a:r>
          <a:r>
            <a:rPr lang="pt-BR" sz="1000" kern="1200" noProof="0" dirty="0"/>
            <a:t> (1,3bi)</a:t>
          </a:r>
        </a:p>
      </dsp:txBody>
      <dsp:txXfrm>
        <a:off x="359265" y="2095882"/>
        <a:ext cx="2423891" cy="1416104"/>
      </dsp:txXfrm>
    </dsp:sp>
    <dsp:sp modelId="{907B7978-3A12-4D6A-8E30-BB862B207C42}">
      <dsp:nvSpPr>
        <dsp:cNvPr id="0" name=""/>
        <dsp:cNvSpPr/>
      </dsp:nvSpPr>
      <dsp:spPr>
        <a:xfrm>
          <a:off x="3376715" y="0"/>
          <a:ext cx="3140006" cy="3743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noProof="0" dirty="0"/>
            <a:t>Redes e Linhas de Transmissão</a:t>
          </a:r>
        </a:p>
      </dsp:txBody>
      <dsp:txXfrm>
        <a:off x="3376715" y="0"/>
        <a:ext cx="3140006" cy="1123091"/>
      </dsp:txXfrm>
    </dsp:sp>
    <dsp:sp modelId="{8B6F4063-CC44-406C-A3AC-9A2D31ED0EA5}">
      <dsp:nvSpPr>
        <dsp:cNvPr id="0" name=""/>
        <dsp:cNvSpPr/>
      </dsp:nvSpPr>
      <dsp:spPr>
        <a:xfrm>
          <a:off x="3690715" y="1124378"/>
          <a:ext cx="2512005" cy="711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R$ 83,4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3711557" y="1145220"/>
        <a:ext cx="2470321" cy="669920"/>
      </dsp:txXfrm>
    </dsp:sp>
    <dsp:sp modelId="{297C7933-2208-4CFA-A88B-7029C752C798}">
      <dsp:nvSpPr>
        <dsp:cNvPr id="0" name=""/>
        <dsp:cNvSpPr/>
      </dsp:nvSpPr>
      <dsp:spPr>
        <a:xfrm>
          <a:off x="3690715" y="2065207"/>
          <a:ext cx="2512005" cy="148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Obras iniciadas (31,8bi)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Novas obras (56,0bi)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Extensão de Redes (4,2bi)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Sistemas Isolados  (9,4bi)</a:t>
          </a:r>
        </a:p>
      </dsp:txBody>
      <dsp:txXfrm>
        <a:off x="3734354" y="2108846"/>
        <a:ext cx="2424727" cy="1402682"/>
      </dsp:txXfrm>
    </dsp:sp>
    <dsp:sp modelId="{347AE10A-7E33-40BD-AFFC-C41761AC28C0}">
      <dsp:nvSpPr>
        <dsp:cNvPr id="0" name=""/>
        <dsp:cNvSpPr/>
      </dsp:nvSpPr>
      <dsp:spPr>
        <a:xfrm>
          <a:off x="6752222" y="0"/>
          <a:ext cx="3140006" cy="3743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noProof="0" dirty="0"/>
            <a:t>Bio Combustível </a:t>
          </a:r>
        </a:p>
      </dsp:txBody>
      <dsp:txXfrm>
        <a:off x="6752222" y="0"/>
        <a:ext cx="3140006" cy="1123091"/>
      </dsp:txXfrm>
    </dsp:sp>
    <dsp:sp modelId="{8EB152DA-6675-4F81-9E45-2A4AA41B8FFC}">
      <dsp:nvSpPr>
        <dsp:cNvPr id="0" name=""/>
        <dsp:cNvSpPr/>
      </dsp:nvSpPr>
      <dsp:spPr>
        <a:xfrm>
          <a:off x="7066223" y="1124378"/>
          <a:ext cx="2512005" cy="711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/>
            <a:t>R$ 26,0 bi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(2023-2026)</a:t>
          </a:r>
        </a:p>
      </dsp:txBody>
      <dsp:txXfrm>
        <a:off x="7087065" y="1145220"/>
        <a:ext cx="2470321" cy="669920"/>
      </dsp:txXfrm>
    </dsp:sp>
    <dsp:sp modelId="{16FFBA84-9A63-4A74-B8A9-0DFB0A55CFB6}">
      <dsp:nvSpPr>
        <dsp:cNvPr id="0" name=""/>
        <dsp:cNvSpPr/>
      </dsp:nvSpPr>
      <dsp:spPr>
        <a:xfrm>
          <a:off x="7066223" y="2065207"/>
          <a:ext cx="2512005" cy="148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 Bio Refino (15,5bi)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Plantas de Etanol (9,5bi)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Outras (1,0bi)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 noProof="0" dirty="0"/>
        </a:p>
      </dsp:txBody>
      <dsp:txXfrm>
        <a:off x="7109862" y="2108846"/>
        <a:ext cx="2424727" cy="1402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04BEE-B822-4FBC-8D93-CF63B1D62261}">
      <dsp:nvSpPr>
        <dsp:cNvPr id="0" name=""/>
        <dsp:cNvSpPr/>
      </dsp:nvSpPr>
      <dsp:spPr>
        <a:xfrm>
          <a:off x="574704" y="902"/>
          <a:ext cx="3006558" cy="743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Construtora / Consórcio</a:t>
          </a:r>
        </a:p>
      </dsp:txBody>
      <dsp:txXfrm>
        <a:off x="596480" y="22678"/>
        <a:ext cx="2963006" cy="699942"/>
      </dsp:txXfrm>
    </dsp:sp>
    <dsp:sp modelId="{9E3F7C8B-5EE5-4E76-A3C0-E89D6B3D772B}">
      <dsp:nvSpPr>
        <dsp:cNvPr id="0" name=""/>
        <dsp:cNvSpPr/>
      </dsp:nvSpPr>
      <dsp:spPr>
        <a:xfrm>
          <a:off x="875360" y="744396"/>
          <a:ext cx="300655" cy="557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21"/>
              </a:lnTo>
              <a:lnTo>
                <a:pt x="300655" y="557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6003-0433-4B30-AAC7-3191C80C5995}">
      <dsp:nvSpPr>
        <dsp:cNvPr id="0" name=""/>
        <dsp:cNvSpPr/>
      </dsp:nvSpPr>
      <dsp:spPr>
        <a:xfrm>
          <a:off x="1176016" y="930270"/>
          <a:ext cx="3311537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Projetistas / Fornecedores</a:t>
          </a:r>
        </a:p>
      </dsp:txBody>
      <dsp:txXfrm>
        <a:off x="1197792" y="952046"/>
        <a:ext cx="3267985" cy="699942"/>
      </dsp:txXfrm>
    </dsp:sp>
    <dsp:sp modelId="{D77EC435-5381-4213-A550-4E04E2E6B760}">
      <dsp:nvSpPr>
        <dsp:cNvPr id="0" name=""/>
        <dsp:cNvSpPr/>
      </dsp:nvSpPr>
      <dsp:spPr>
        <a:xfrm>
          <a:off x="875360" y="744396"/>
          <a:ext cx="300655" cy="148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989"/>
              </a:lnTo>
              <a:lnTo>
                <a:pt x="300655" y="14869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9ED8A-254A-48F9-9111-7ED10B80AE64}">
      <dsp:nvSpPr>
        <dsp:cNvPr id="0" name=""/>
        <dsp:cNvSpPr/>
      </dsp:nvSpPr>
      <dsp:spPr>
        <a:xfrm>
          <a:off x="1176016" y="1859638"/>
          <a:ext cx="3315141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 err="1"/>
            <a:t>Sub-Contratados</a:t>
          </a:r>
          <a:endParaRPr lang="pt-BR" sz="1900" kern="1200" noProof="0" dirty="0"/>
        </a:p>
      </dsp:txBody>
      <dsp:txXfrm>
        <a:off x="1197792" y="1881414"/>
        <a:ext cx="3271589" cy="699942"/>
      </dsp:txXfrm>
    </dsp:sp>
    <dsp:sp modelId="{3033380F-3602-49B7-9A28-2D2F8F1ECF7B}">
      <dsp:nvSpPr>
        <dsp:cNvPr id="0" name=""/>
        <dsp:cNvSpPr/>
      </dsp:nvSpPr>
      <dsp:spPr>
        <a:xfrm>
          <a:off x="875360" y="744396"/>
          <a:ext cx="300655" cy="241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57"/>
              </a:lnTo>
              <a:lnTo>
                <a:pt x="300655" y="2416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DB4A9-6ACC-4146-950D-2487E986242B}">
      <dsp:nvSpPr>
        <dsp:cNvPr id="0" name=""/>
        <dsp:cNvSpPr/>
      </dsp:nvSpPr>
      <dsp:spPr>
        <a:xfrm>
          <a:off x="1176016" y="2789007"/>
          <a:ext cx="3333342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Proprietário</a:t>
          </a:r>
        </a:p>
      </dsp:txBody>
      <dsp:txXfrm>
        <a:off x="1197792" y="2810783"/>
        <a:ext cx="3289790" cy="699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AADC8-59C0-4FA6-83A4-FBDDD42A0860}">
      <dsp:nvSpPr>
        <dsp:cNvPr id="0" name=""/>
        <dsp:cNvSpPr/>
      </dsp:nvSpPr>
      <dsp:spPr>
        <a:xfrm>
          <a:off x="563927" y="902"/>
          <a:ext cx="3038677" cy="743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Proprietário</a:t>
          </a:r>
        </a:p>
      </dsp:txBody>
      <dsp:txXfrm>
        <a:off x="585703" y="22678"/>
        <a:ext cx="2995125" cy="699942"/>
      </dsp:txXfrm>
    </dsp:sp>
    <dsp:sp modelId="{2BC6C29D-630A-496F-8956-D610F39AA5C0}">
      <dsp:nvSpPr>
        <dsp:cNvPr id="0" name=""/>
        <dsp:cNvSpPr/>
      </dsp:nvSpPr>
      <dsp:spPr>
        <a:xfrm>
          <a:off x="867794" y="744396"/>
          <a:ext cx="303867" cy="557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21"/>
              </a:lnTo>
              <a:lnTo>
                <a:pt x="303867" y="557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BB590-C76C-458A-82EC-03E50AF77A18}">
      <dsp:nvSpPr>
        <dsp:cNvPr id="0" name=""/>
        <dsp:cNvSpPr/>
      </dsp:nvSpPr>
      <dsp:spPr>
        <a:xfrm>
          <a:off x="1171662" y="930270"/>
          <a:ext cx="3329297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Projetistas / Fornecedores</a:t>
          </a:r>
        </a:p>
      </dsp:txBody>
      <dsp:txXfrm>
        <a:off x="1193438" y="952046"/>
        <a:ext cx="3285745" cy="699942"/>
      </dsp:txXfrm>
    </dsp:sp>
    <dsp:sp modelId="{391C708B-EE49-4FE0-8C41-51102B26FC8D}">
      <dsp:nvSpPr>
        <dsp:cNvPr id="0" name=""/>
        <dsp:cNvSpPr/>
      </dsp:nvSpPr>
      <dsp:spPr>
        <a:xfrm>
          <a:off x="867794" y="744396"/>
          <a:ext cx="303867" cy="1486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989"/>
              </a:lnTo>
              <a:lnTo>
                <a:pt x="303867" y="14869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8CD4-6637-4CBE-853A-5640F1745607}">
      <dsp:nvSpPr>
        <dsp:cNvPr id="0" name=""/>
        <dsp:cNvSpPr/>
      </dsp:nvSpPr>
      <dsp:spPr>
        <a:xfrm>
          <a:off x="1171662" y="1859638"/>
          <a:ext cx="3326918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Construtora / Consórcio</a:t>
          </a:r>
        </a:p>
      </dsp:txBody>
      <dsp:txXfrm>
        <a:off x="1193438" y="1881414"/>
        <a:ext cx="3283366" cy="699942"/>
      </dsp:txXfrm>
    </dsp:sp>
    <dsp:sp modelId="{5E1942F7-B3BC-47E9-A7AB-4EB7B799DC04}">
      <dsp:nvSpPr>
        <dsp:cNvPr id="0" name=""/>
        <dsp:cNvSpPr/>
      </dsp:nvSpPr>
      <dsp:spPr>
        <a:xfrm>
          <a:off x="867794" y="744396"/>
          <a:ext cx="303867" cy="241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57"/>
              </a:lnTo>
              <a:lnTo>
                <a:pt x="303867" y="2416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31FDA-4A49-41AB-B44F-C5120D196009}">
      <dsp:nvSpPr>
        <dsp:cNvPr id="0" name=""/>
        <dsp:cNvSpPr/>
      </dsp:nvSpPr>
      <dsp:spPr>
        <a:xfrm>
          <a:off x="1171662" y="2789007"/>
          <a:ext cx="3348474" cy="743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Cossegurado: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noProof="0" dirty="0"/>
            <a:t>Agentes Financeiros</a:t>
          </a:r>
        </a:p>
      </dsp:txBody>
      <dsp:txXfrm>
        <a:off x="1193438" y="2810783"/>
        <a:ext cx="3304922" cy="699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146CF-3F65-4D19-A1CB-7F00D90EEC56}">
      <dsp:nvSpPr>
        <dsp:cNvPr id="0" name=""/>
        <dsp:cNvSpPr/>
      </dsp:nvSpPr>
      <dsp:spPr>
        <a:xfrm>
          <a:off x="2270" y="0"/>
          <a:ext cx="2379999" cy="409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noProof="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noProof="0" dirty="0"/>
            <a:t>Adequações de Cronograma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kern="1200" noProof="0" dirty="0"/>
        </a:p>
      </dsp:txBody>
      <dsp:txXfrm>
        <a:off x="2270" y="1638972"/>
        <a:ext cx="2379999" cy="1638972"/>
      </dsp:txXfrm>
    </dsp:sp>
    <dsp:sp modelId="{55D62C4E-187B-4F07-8090-D890C162A46B}">
      <dsp:nvSpPr>
        <dsp:cNvPr id="0" name=""/>
        <dsp:cNvSpPr/>
      </dsp:nvSpPr>
      <dsp:spPr>
        <a:xfrm>
          <a:off x="510048" y="245845"/>
          <a:ext cx="1364444" cy="136444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03206-0E25-4257-955C-EB52DCC16456}">
      <dsp:nvSpPr>
        <dsp:cNvPr id="0" name=""/>
        <dsp:cNvSpPr/>
      </dsp:nvSpPr>
      <dsp:spPr>
        <a:xfrm>
          <a:off x="2453669" y="0"/>
          <a:ext cx="2379999" cy="409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noProof="0" dirty="0"/>
            <a:t>Tecnologia</a:t>
          </a:r>
        </a:p>
      </dsp:txBody>
      <dsp:txXfrm>
        <a:off x="2453669" y="1638972"/>
        <a:ext cx="2379999" cy="1638972"/>
      </dsp:txXfrm>
    </dsp:sp>
    <dsp:sp modelId="{05362527-0DC8-49B3-B9C5-82F5FB44F921}">
      <dsp:nvSpPr>
        <dsp:cNvPr id="0" name=""/>
        <dsp:cNvSpPr/>
      </dsp:nvSpPr>
      <dsp:spPr>
        <a:xfrm>
          <a:off x="2961447" y="245845"/>
          <a:ext cx="1364444" cy="136444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039D4-4376-4908-AA35-B55C0234DCD9}">
      <dsp:nvSpPr>
        <dsp:cNvPr id="0" name=""/>
        <dsp:cNvSpPr/>
      </dsp:nvSpPr>
      <dsp:spPr>
        <a:xfrm>
          <a:off x="4905068" y="0"/>
          <a:ext cx="2379999" cy="409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noProof="0" dirty="0"/>
            <a:t>Variações de mercado</a:t>
          </a:r>
        </a:p>
      </dsp:txBody>
      <dsp:txXfrm>
        <a:off x="4905068" y="1638972"/>
        <a:ext cx="2379999" cy="1638972"/>
      </dsp:txXfrm>
    </dsp:sp>
    <dsp:sp modelId="{A2363447-5842-4DF0-A501-C9F4B90EE828}">
      <dsp:nvSpPr>
        <dsp:cNvPr id="0" name=""/>
        <dsp:cNvSpPr/>
      </dsp:nvSpPr>
      <dsp:spPr>
        <a:xfrm>
          <a:off x="5412846" y="245845"/>
          <a:ext cx="1364444" cy="136444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124D2-B881-4267-B9BC-74219E5F3117}">
      <dsp:nvSpPr>
        <dsp:cNvPr id="0" name=""/>
        <dsp:cNvSpPr/>
      </dsp:nvSpPr>
      <dsp:spPr>
        <a:xfrm>
          <a:off x="7356468" y="0"/>
          <a:ext cx="2379999" cy="409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noProof="0" dirty="0" err="1"/>
            <a:t>Retrofit</a:t>
          </a:r>
          <a:r>
            <a:rPr lang="pt-BR" sz="2100" kern="1200" noProof="0" dirty="0"/>
            <a:t> e Ampliações </a:t>
          </a:r>
        </a:p>
      </dsp:txBody>
      <dsp:txXfrm>
        <a:off x="7356468" y="1638972"/>
        <a:ext cx="2379999" cy="1638972"/>
      </dsp:txXfrm>
    </dsp:sp>
    <dsp:sp modelId="{1EAAB2A6-5E44-43CE-B658-63A937364E08}">
      <dsp:nvSpPr>
        <dsp:cNvPr id="0" name=""/>
        <dsp:cNvSpPr/>
      </dsp:nvSpPr>
      <dsp:spPr>
        <a:xfrm>
          <a:off x="7864245" y="245845"/>
          <a:ext cx="1364444" cy="136444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BC7A-9E38-4825-BEC0-ADD0FA36449A}">
      <dsp:nvSpPr>
        <dsp:cNvPr id="0" name=""/>
        <dsp:cNvSpPr/>
      </dsp:nvSpPr>
      <dsp:spPr>
        <a:xfrm>
          <a:off x="389549" y="3277944"/>
          <a:ext cx="8959638" cy="61461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290DA27-E50C-0A29-10D2-76BC3833A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ckground&#10;&#10;Description automatically generated">
            <a:extLst>
              <a:ext uri="{FF2B5EF4-FFF2-40B4-BE49-F238E27FC236}">
                <a16:creationId xmlns:a16="http://schemas.microsoft.com/office/drawing/2014/main" id="{70C244E2-268B-27BD-2C32-2B08C6BE6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flag&#10;&#10;Description automatically generated">
            <a:extLst>
              <a:ext uri="{FF2B5EF4-FFF2-40B4-BE49-F238E27FC236}">
                <a16:creationId xmlns:a16="http://schemas.microsoft.com/office/drawing/2014/main" id="{A24AAC9B-1627-1830-3D0D-5F7C748EF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798B9672-37DA-A0F5-4702-993DC5428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2.aneel.gov.br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2.aneel.gov.b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2.aneel.gov.br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gov.br/casacivil/novopac/transicao-e-seguranca-energetica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82FFA1-2A54-B0F7-B502-8DE481FB9EB8}"/>
              </a:ext>
            </a:extLst>
          </p:cNvPr>
          <p:cNvSpPr txBox="1"/>
          <p:nvPr/>
        </p:nvSpPr>
        <p:spPr>
          <a:xfrm>
            <a:off x="3808602" y="3853691"/>
            <a:ext cx="80158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u="sng" dirty="0">
                <a:solidFill>
                  <a:schemeClr val="bg1"/>
                </a:solidFill>
              </a:rPr>
              <a:t>Infraestrutura: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Programa de Seguros para Riscos de Engenharia: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Transportes</a:t>
            </a:r>
          </a:p>
        </p:txBody>
      </p:sp>
    </p:spTree>
    <p:extLst>
      <p:ext uri="{BB962C8B-B14F-4D97-AF65-F5344CB8AC3E}">
        <p14:creationId xmlns:p14="http://schemas.microsoft.com/office/powerpoint/2010/main" val="92198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E894E-46AA-419D-1C3D-8066D4DE54DD}"/>
              </a:ext>
            </a:extLst>
          </p:cNvPr>
          <p:cNvSpPr txBox="1"/>
          <p:nvPr/>
        </p:nvSpPr>
        <p:spPr>
          <a:xfrm>
            <a:off x="1863198" y="2083508"/>
            <a:ext cx="1047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AGENDA: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Distribuição da Matriz Elétrica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Perspectivas de Investimento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Desafios futuros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Riscos de Engenharia  - Papéis e Responsabilidades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45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6755" y="1143947"/>
            <a:ext cx="543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  <a:t>DISTRIBUIÇÃO DA MATRIZ ELÉTRICA BRASILEIRA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3115A-2206-04C9-7845-E1AABE24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3" y="2934789"/>
            <a:ext cx="510374" cy="18095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55BEA3-AB89-6869-D306-AE64724F1473}"/>
              </a:ext>
            </a:extLst>
          </p:cNvPr>
          <p:cNvSpPr txBox="1">
            <a:spLocks/>
          </p:cNvSpPr>
          <p:nvPr/>
        </p:nvSpPr>
        <p:spPr>
          <a:xfrm>
            <a:off x="594673" y="6410972"/>
            <a:ext cx="4140495" cy="22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69487">
              <a:spcAft>
                <a:spcPts val="549"/>
              </a:spcAft>
            </a:pPr>
            <a:r>
              <a:rPr lang="en-GB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pt-BR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ANEEL - Agência Nacional de Energia Elétrica...</a:t>
            </a:r>
            <a:r>
              <a:rPr lang="pt-BR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(07/10/2023)</a:t>
            </a:r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2C11B-BF10-F536-A9B7-A45CA993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96" y="2486565"/>
            <a:ext cx="3495286" cy="3406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698CA-B8E3-D7DB-2393-149864B97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226" y="2486565"/>
            <a:ext cx="3513098" cy="3406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A1CC51-295F-CC65-8AA4-AB8142048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91" y="2486565"/>
            <a:ext cx="3499861" cy="3406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A4062-26D6-0A19-39E8-F5259C257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226" y="2167551"/>
            <a:ext cx="3513098" cy="259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4B00E-CE7E-B13C-85FB-14EBC41CC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8084" y="2164618"/>
            <a:ext cx="3495286" cy="23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631F4C-4864-4277-9CBD-9A2F65EE59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991" y="2181283"/>
            <a:ext cx="3459662" cy="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7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4208" y="1004054"/>
            <a:ext cx="48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  <a:t>DESENVOLVIMENTO  DA MATRIZ ELÉTRICA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62A9ED-8E0A-A2EC-7630-8B30129F03E1}"/>
              </a:ext>
            </a:extLst>
          </p:cNvPr>
          <p:cNvSpPr txBox="1">
            <a:spLocks/>
          </p:cNvSpPr>
          <p:nvPr/>
        </p:nvSpPr>
        <p:spPr>
          <a:xfrm>
            <a:off x="518841" y="6406358"/>
            <a:ext cx="4565441" cy="25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9292">
              <a:spcAft>
                <a:spcPts val="630"/>
              </a:spcAft>
            </a:pPr>
            <a:r>
              <a:rPr lang="en-GB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pt-BR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ANEEL - Agência Nacional de Energia Elétrica...</a:t>
            </a:r>
            <a:r>
              <a:rPr lang="pt-BR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(07/10/2023)</a:t>
            </a: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3FD90-B7F5-A869-5F42-1ECE692B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1670700"/>
            <a:ext cx="8321102" cy="4438344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19EAF-9AC3-D0AE-10EC-3079DF12A141}"/>
              </a:ext>
            </a:extLst>
          </p:cNvPr>
          <p:cNvSpPr txBox="1"/>
          <p:nvPr/>
        </p:nvSpPr>
        <p:spPr>
          <a:xfrm>
            <a:off x="9483636" y="2255521"/>
            <a:ext cx="2272935" cy="31393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pt-BR" dirty="0"/>
              <a:t>As fontes Eólicas e Solar Fotovoltaicas respondem juntas por 6.229,1MW instalados em 2023, ou 89,9% da expansão verificada no Ano. Entre as 202 Novas Usinas de Janeiro a Agosto, 163 são destas duas fontes. </a:t>
            </a:r>
          </a:p>
        </p:txBody>
      </p:sp>
    </p:spTree>
    <p:extLst>
      <p:ext uri="{BB962C8B-B14F-4D97-AF65-F5344CB8AC3E}">
        <p14:creationId xmlns:p14="http://schemas.microsoft.com/office/powerpoint/2010/main" val="89931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707751" y="1422065"/>
            <a:ext cx="48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a typeface="+mj-ea"/>
                <a:cs typeface="+mj-cs"/>
              </a:rPr>
              <a:t>OS DESAFIOS E OPORTUNIDADES DO MERCADO</a:t>
            </a:r>
            <a:endParaRPr lang="en-US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236160-FB0F-6739-B446-15F4A9AAD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111628"/>
              </p:ext>
            </p:extLst>
          </p:nvPr>
        </p:nvGraphicFramePr>
        <p:xfrm>
          <a:off x="1395843" y="2175740"/>
          <a:ext cx="8944355" cy="430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A7957FF-DE1C-4942-9EF3-4155E6677513}"/>
              </a:ext>
            </a:extLst>
          </p:cNvPr>
          <p:cNvSpPr txBox="1">
            <a:spLocks/>
          </p:cNvSpPr>
          <p:nvPr/>
        </p:nvSpPr>
        <p:spPr>
          <a:xfrm>
            <a:off x="972027" y="6256386"/>
            <a:ext cx="4140495" cy="22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69487">
              <a:spcAft>
                <a:spcPts val="549"/>
              </a:spcAft>
            </a:pPr>
            <a:r>
              <a:rPr lang="en-GB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pt-BR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7"/>
              </a:rPr>
              <a:t>ANEEL - Agência Nacional de Energia Elétrica...</a:t>
            </a:r>
            <a:r>
              <a:rPr lang="pt-BR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(07/10/2023)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42211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4207" y="1004054"/>
            <a:ext cx="56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  <a:t>PREVISÕES DE INVESTIMENTOS NA MATRIZ </a:t>
            </a:r>
            <a:r>
              <a:rPr lang="en-US" b="1" dirty="0"/>
              <a:t>ELÉTRICA</a:t>
            </a:r>
            <a:endParaRPr lang="en-GB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86C8F-7AD5-F1D9-3360-7918D17CB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519622"/>
              </p:ext>
            </p:extLst>
          </p:nvPr>
        </p:nvGraphicFramePr>
        <p:xfrm>
          <a:off x="989661" y="1849290"/>
          <a:ext cx="9893437" cy="374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B354A6-3A6C-C69B-C11D-232A6F8DF06A}"/>
              </a:ext>
            </a:extLst>
          </p:cNvPr>
          <p:cNvSpPr txBox="1">
            <a:spLocks/>
          </p:cNvSpPr>
          <p:nvPr/>
        </p:nvSpPr>
        <p:spPr>
          <a:xfrm>
            <a:off x="672737" y="6212670"/>
            <a:ext cx="3528556" cy="224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53819">
              <a:spcAft>
                <a:spcPts val="550"/>
              </a:spcAft>
            </a:pPr>
            <a:r>
              <a:rPr lang="en-GB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pt-BR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7"/>
              </a:rPr>
              <a:t>Transição e Segurança Energética — Casa Civil (www.gov.br)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512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4207" y="1221768"/>
            <a:ext cx="657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kern="1200" dirty="0">
                <a:solidFill>
                  <a:schemeClr val="tx1"/>
                </a:solidFill>
                <a:ea typeface="+mj-ea"/>
                <a:cs typeface="+mj-cs"/>
              </a:rPr>
              <a:t>RISCOS DE ENGENHARIA - Contratação e Partes Integrantes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A108AA-BC89-907F-EFBC-867DA0B15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820269"/>
              </p:ext>
            </p:extLst>
          </p:nvPr>
        </p:nvGraphicFramePr>
        <p:xfrm>
          <a:off x="6199632" y="2499983"/>
          <a:ext cx="5084064" cy="353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09AF8A-0CDD-CE81-D68C-6A05C585D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543530"/>
              </p:ext>
            </p:extLst>
          </p:nvPr>
        </p:nvGraphicFramePr>
        <p:xfrm>
          <a:off x="1115568" y="2499983"/>
          <a:ext cx="5084064" cy="353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315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4208" y="1004054"/>
            <a:ext cx="599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kern="1200">
                <a:solidFill>
                  <a:schemeClr val="tx1"/>
                </a:solidFill>
                <a:ea typeface="+mj-ea"/>
                <a:cs typeface="+mj-cs"/>
              </a:rPr>
              <a:t>RISCOS DE ENGENHARIA - Dimensionamento x Exposição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A7ECC1-C968-9DB0-56DF-D34830129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09290"/>
              </p:ext>
            </p:extLst>
          </p:nvPr>
        </p:nvGraphicFramePr>
        <p:xfrm>
          <a:off x="549058" y="2091095"/>
          <a:ext cx="11097349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24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812254" y="1343688"/>
            <a:ext cx="788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RISCOS DE ENGENHARIA - Capacidade para Adaptações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CE4EEB-C387-F94D-9214-B1107A63B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783529"/>
              </p:ext>
            </p:extLst>
          </p:nvPr>
        </p:nvGraphicFramePr>
        <p:xfrm>
          <a:off x="1230858" y="2354995"/>
          <a:ext cx="9738738" cy="409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95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3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E894E-46AA-419D-1C3D-8066D4DE54DD}"/>
              </a:ext>
            </a:extLst>
          </p:cNvPr>
          <p:cNvSpPr txBox="1"/>
          <p:nvPr/>
        </p:nvSpPr>
        <p:spPr>
          <a:xfrm>
            <a:off x="1863198" y="2083508"/>
            <a:ext cx="10479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AGENDA:</a:t>
            </a:r>
          </a:p>
          <a:p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/>
              <a:t>Perspectivas de Investimento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b="1" dirty="0"/>
              <a:t>A Customização e o papel do Seguro (Riscos de Engenharia)</a:t>
            </a:r>
            <a:r>
              <a:rPr lang="pt-B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2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F366-B40C-0D4C-A2F2-2CD0A04CAABC}"/>
              </a:ext>
            </a:extLst>
          </p:cNvPr>
          <p:cNvSpPr txBox="1"/>
          <p:nvPr/>
        </p:nvSpPr>
        <p:spPr>
          <a:xfrm>
            <a:off x="1664207" y="1004054"/>
            <a:ext cx="8546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a typeface="+mj-ea"/>
                <a:cs typeface="+mj-cs"/>
              </a:rPr>
              <a:t>PREVISÕES DE INVESTIMENTOS EM INFRAESTRUTURA – TRANSPORTES – R$ 349,1 bi</a:t>
            </a:r>
            <a:endParaRPr lang="en-GB" sz="28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186C8F-7AD5-F1D9-3360-7918D17CB167}"/>
              </a:ext>
            </a:extLst>
          </p:cNvPr>
          <p:cNvGraphicFramePr/>
          <p:nvPr/>
        </p:nvGraphicFramePr>
        <p:xfrm>
          <a:off x="628934" y="2310684"/>
          <a:ext cx="10896316" cy="39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B354A6-3A6C-C69B-C11D-232A6F8DF06A}"/>
              </a:ext>
            </a:extLst>
          </p:cNvPr>
          <p:cNvSpPr txBox="1">
            <a:spLocks/>
          </p:cNvSpPr>
          <p:nvPr/>
        </p:nvSpPr>
        <p:spPr>
          <a:xfrm>
            <a:off x="0" y="6483194"/>
            <a:ext cx="3528556" cy="224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53819">
              <a:spcAft>
                <a:spcPts val="550"/>
              </a:spcAft>
            </a:pPr>
            <a:r>
              <a:rPr lang="en-GB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en-GB" sz="900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https://www.gov.br/casacivil/novopac/transporte-eficiente-e-sustentavel</a:t>
            </a:r>
            <a:endParaRPr lang="en-GB" sz="9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F2AFDE-6F19-AB52-4496-3293C1A77E69}"/>
              </a:ext>
            </a:extLst>
          </p:cNvPr>
          <p:cNvSpPr txBox="1"/>
          <p:nvPr/>
        </p:nvSpPr>
        <p:spPr>
          <a:xfrm>
            <a:off x="5952353" y="344350"/>
            <a:ext cx="6883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spc="-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Risco – </a:t>
            </a:r>
          </a:p>
          <a:p>
            <a:r>
              <a:rPr lang="pt-BR" sz="2800" spc="-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FE3544-C131-2CE4-13A6-2153E1E9EE42}"/>
              </a:ext>
            </a:extLst>
          </p:cNvPr>
          <p:cNvSpPr txBox="1">
            <a:spLocks/>
          </p:cNvSpPr>
          <p:nvPr/>
        </p:nvSpPr>
        <p:spPr>
          <a:xfrm>
            <a:off x="6153665" y="1985491"/>
            <a:ext cx="3606801" cy="4630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Riscos de Engenharia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Garantia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Patrimonial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Transporte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/>
              <a:t>Responsabilidade Civil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5"/>
              </a:solidFill>
            </a:endParaRPr>
          </a:p>
          <a:p>
            <a:endParaRPr lang="pt-BR" sz="2000" dirty="0">
              <a:solidFill>
                <a:schemeClr val="accent5"/>
              </a:solidFill>
            </a:endParaRP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4FC07E-9889-4347-4C04-D4B513C060A2}"/>
              </a:ext>
            </a:extLst>
          </p:cNvPr>
          <p:cNvSpPr txBox="1"/>
          <p:nvPr/>
        </p:nvSpPr>
        <p:spPr>
          <a:xfrm>
            <a:off x="630195" y="344350"/>
            <a:ext cx="333220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spc="-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</a:p>
          <a:p>
            <a:r>
              <a:rPr lang="pt-BR" sz="2800" spc="-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Possíveis</a:t>
            </a:r>
          </a:p>
          <a:p>
            <a:endParaRPr lang="pt-BR" sz="2800" spc="-15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Contratual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de Engenharia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Ambiental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Econômico Financeiro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Administrativo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Riscos Político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Mudanças Regulatória</a:t>
            </a:r>
          </a:p>
          <a:p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/>
              <a:t>Outros</a:t>
            </a:r>
          </a:p>
        </p:txBody>
      </p:sp>
      <p:sp>
        <p:nvSpPr>
          <p:cNvPr id="5" name="Seta: para a Direita Listrada 4">
            <a:extLst>
              <a:ext uri="{FF2B5EF4-FFF2-40B4-BE49-F238E27FC236}">
                <a16:creationId xmlns:a16="http://schemas.microsoft.com/office/drawing/2014/main" id="{ADD2929B-0A7A-E9AC-A7AC-3CF1E572C000}"/>
              </a:ext>
            </a:extLst>
          </p:cNvPr>
          <p:cNvSpPr/>
          <p:nvPr/>
        </p:nvSpPr>
        <p:spPr>
          <a:xfrm>
            <a:off x="3962400" y="2683100"/>
            <a:ext cx="1507525" cy="862477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1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7C37C9-9560-82AF-A7CD-E6415DF4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99" y="1263446"/>
            <a:ext cx="6995766" cy="411515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6E139D-4086-ED9C-46CB-859BFCEF0097}"/>
              </a:ext>
            </a:extLst>
          </p:cNvPr>
          <p:cNvSpPr txBox="1"/>
          <p:nvPr/>
        </p:nvSpPr>
        <p:spPr>
          <a:xfrm>
            <a:off x="168965" y="198782"/>
            <a:ext cx="805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F2639"/>
                </a:solidFill>
              </a:rPr>
              <a:t>Fases e Aplicabilidade Seguros</a:t>
            </a:r>
          </a:p>
        </p:txBody>
      </p:sp>
    </p:spTree>
    <p:extLst>
      <p:ext uri="{BB962C8B-B14F-4D97-AF65-F5344CB8AC3E}">
        <p14:creationId xmlns:p14="http://schemas.microsoft.com/office/powerpoint/2010/main" val="296424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780767-2151-4609-E49D-AD82F2B9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2" y="280711"/>
            <a:ext cx="9869557" cy="60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82FFA1-2A54-B0F7-B502-8DE481FB9EB8}"/>
              </a:ext>
            </a:extLst>
          </p:cNvPr>
          <p:cNvSpPr txBox="1"/>
          <p:nvPr/>
        </p:nvSpPr>
        <p:spPr>
          <a:xfrm>
            <a:off x="4289842" y="3853691"/>
            <a:ext cx="75346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u="sng" dirty="0">
                <a:solidFill>
                  <a:schemeClr val="bg1"/>
                </a:solidFill>
              </a:rPr>
              <a:t>Infraestrutura: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Programa de Seguros para Riscos de Engenharia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Saneamento</a:t>
            </a:r>
          </a:p>
        </p:txBody>
      </p:sp>
    </p:spTree>
    <p:extLst>
      <p:ext uri="{BB962C8B-B14F-4D97-AF65-F5344CB8AC3E}">
        <p14:creationId xmlns:p14="http://schemas.microsoft.com/office/powerpoint/2010/main" val="72227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6D58FBE-065A-BB48-5901-833C0994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162050"/>
            <a:ext cx="1029713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82FFA1-2A54-B0F7-B502-8DE481FB9EB8}"/>
              </a:ext>
            </a:extLst>
          </p:cNvPr>
          <p:cNvSpPr txBox="1"/>
          <p:nvPr/>
        </p:nvSpPr>
        <p:spPr>
          <a:xfrm>
            <a:off x="4289842" y="3853691"/>
            <a:ext cx="75346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u="sng" dirty="0">
                <a:solidFill>
                  <a:schemeClr val="bg1"/>
                </a:solidFill>
              </a:rPr>
              <a:t>Infraestrutura: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Programa de Seguros para Riscos de Engenharia</a:t>
            </a:r>
          </a:p>
          <a:p>
            <a:pPr algn="r"/>
            <a:r>
              <a:rPr lang="pt-BR" sz="4800" dirty="0">
                <a:solidFill>
                  <a:schemeClr val="bg1"/>
                </a:solidFill>
              </a:rPr>
              <a:t>MATRIZ ELÉTRICA</a:t>
            </a:r>
          </a:p>
        </p:txBody>
      </p:sp>
    </p:spTree>
    <p:extLst>
      <p:ext uri="{BB962C8B-B14F-4D97-AF65-F5344CB8AC3E}">
        <p14:creationId xmlns:p14="http://schemas.microsoft.com/office/powerpoint/2010/main" val="59850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465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portela</dc:creator>
  <cp:lastModifiedBy>FABIO SILVA</cp:lastModifiedBy>
  <cp:revision>10</cp:revision>
  <dcterms:created xsi:type="dcterms:W3CDTF">2023-08-17T17:24:15Z</dcterms:created>
  <dcterms:modified xsi:type="dcterms:W3CDTF">2023-10-10T14:37:56Z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etDate">
    <vt:lpwstr>2023-09-08T17:31:19Z</vt:lpwstr>
  </property>
  <property fmtid="{D5CDD505-2E9C-101B-9397-08002B2CF9AE}" pid="4" name="MSIP_Label_90c2fedb-0da6-4717-8531-d16a1b9930f4_Method">
    <vt:lpwstr>Standard</vt:lpwstr>
  </property>
  <property fmtid="{D5CDD505-2E9C-101B-9397-08002B2CF9AE}" pid="5" name="MSIP_Label_90c2fedb-0da6-4717-8531-d16a1b9930f4_Name">
    <vt:lpwstr>90c2fedb-0da6-4717-8531-d16a1b9930f4</vt:lpwstr>
  </property>
  <property fmtid="{D5CDD505-2E9C-101B-9397-08002B2CF9AE}" pid="6" name="MSIP_Label_90c2fedb-0da6-4717-8531-d16a1b9930f4_SiteId">
    <vt:lpwstr>45597f60-6e37-4be7-acfb-4c9e23b261ea</vt:lpwstr>
  </property>
  <property fmtid="{D5CDD505-2E9C-101B-9397-08002B2CF9AE}" pid="7" name="MSIP_Label_90c2fedb-0da6-4717-8531-d16a1b9930f4_ActionId">
    <vt:lpwstr>da0ac813-9ac3-4ce4-bd6f-5ae1eabfc0b2</vt:lpwstr>
  </property>
  <property fmtid="{D5CDD505-2E9C-101B-9397-08002B2CF9AE}" pid="8" name="MSIP_Label_90c2fedb-0da6-4717-8531-d16a1b9930f4_ContentBits">
    <vt:lpwstr>0</vt:lpwstr>
  </property>
  <property fmtid="{D5CDD505-2E9C-101B-9397-08002B2CF9AE}" pid="9" name="MSIP_Label_9a7ed875-cb67-40d7-9ea6-a804b08b1148_Enabled">
    <vt:lpwstr>true</vt:lpwstr>
  </property>
  <property fmtid="{D5CDD505-2E9C-101B-9397-08002B2CF9AE}" pid="10" name="MSIP_Label_9a7ed875-cb67-40d7-9ea6-a804b08b1148_SetDate">
    <vt:lpwstr>2023-10-10T14:24:56Z</vt:lpwstr>
  </property>
  <property fmtid="{D5CDD505-2E9C-101B-9397-08002B2CF9AE}" pid="11" name="MSIP_Label_9a7ed875-cb67-40d7-9ea6-a804b08b1148_Method">
    <vt:lpwstr>Privileged</vt:lpwstr>
  </property>
  <property fmtid="{D5CDD505-2E9C-101B-9397-08002B2CF9AE}" pid="12" name="MSIP_Label_9a7ed875-cb67-40d7-9ea6-a804b08b1148_Name">
    <vt:lpwstr>9a7ed875-cb67-40d7-9ea6-a804b08b1148</vt:lpwstr>
  </property>
  <property fmtid="{D5CDD505-2E9C-101B-9397-08002B2CF9AE}" pid="13" name="MSIP_Label_9a7ed875-cb67-40d7-9ea6-a804b08b1148_SiteId">
    <vt:lpwstr>473672ba-cd07-4371-a2ae-788b4c61840e</vt:lpwstr>
  </property>
  <property fmtid="{D5CDD505-2E9C-101B-9397-08002B2CF9AE}" pid="14" name="MSIP_Label_9a7ed875-cb67-40d7-9ea6-a804b08b1148_ActionId">
    <vt:lpwstr>1dcaf138-66f9-4f2e-af22-e61263a1c9b7</vt:lpwstr>
  </property>
  <property fmtid="{D5CDD505-2E9C-101B-9397-08002B2CF9AE}" pid="15" name="MSIP_Label_9a7ed875-cb67-40d7-9ea6-a804b08b1148_ContentBits">
    <vt:lpwstr>0</vt:lpwstr>
  </property>
</Properties>
</file>