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Override1.xml" ContentType="application/vnd.openxmlformats-officedocument.themeOverr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Override2.xml" ContentType="application/vnd.openxmlformats-officedocument.themeOverr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heme/themeOverride3.xml" ContentType="application/vnd.openxmlformats-officedocument.themeOverr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heme/themeOverride4.xml" ContentType="application/vnd.openxmlformats-officedocument.themeOverr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heme/themeOverride5.xml" ContentType="application/vnd.openxmlformats-officedocument.themeOverr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heme/themeOverride6.xml" ContentType="application/vnd.openxmlformats-officedocument.themeOverr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heme/themeOverride7.xml" ContentType="application/vnd.openxmlformats-officedocument.themeOverr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heme/themeOverride8.xml" ContentType="application/vnd.openxmlformats-officedocument.themeOverr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heme/themeOverride9.xml" ContentType="application/vnd.openxmlformats-officedocument.themeOverride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heme/themeOverride10.xml" ContentType="application/vnd.openxmlformats-officedocument.themeOverride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heme/themeOverride11.xml" ContentType="application/vnd.openxmlformats-officedocument.themeOverride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heme/themeOverride12.xml" ContentType="application/vnd.openxmlformats-officedocument.themeOverride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heme/themeOverride13.xml" ContentType="application/vnd.openxmlformats-officedocument.themeOverride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heme/themeOverride14.xml" ContentType="application/vnd.openxmlformats-officedocument.themeOverride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heme/themeOverride15.xml" ContentType="application/vnd.openxmlformats-officedocument.themeOverride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heme/themeOverride16.xml" ContentType="application/vnd.openxmlformats-officedocument.themeOverride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heme/themeOverride17.xml" ContentType="application/vnd.openxmlformats-officedocument.themeOverride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heme/themeOverride18.xml" ContentType="application/vnd.openxmlformats-officedocument.themeOverride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heme/themeOverride19.xml" ContentType="application/vnd.openxmlformats-officedocument.themeOverride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heme/themeOverride20.xml" ContentType="application/vnd.openxmlformats-officedocument.themeOverride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heme/themeOverride21.xml" ContentType="application/vnd.openxmlformats-officedocument.themeOverride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heme/themeOverride22.xml" ContentType="application/vnd.openxmlformats-officedocument.themeOverride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heme/themeOverride23.xml" ContentType="application/vnd.openxmlformats-officedocument.themeOverride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heme/themeOverride24.xml" ContentType="application/vnd.openxmlformats-officedocument.themeOverride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heme/themeOverride25.xml" ContentType="application/vnd.openxmlformats-officedocument.themeOverride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heme/themeOverride26.xml" ContentType="application/vnd.openxmlformats-officedocument.themeOverride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heme/themeOverride27.xml" ContentType="application/vnd.openxmlformats-officedocument.themeOverride+xml"/>
  <Override PartName="/ppt/tags/tag80.xml" ContentType="application/vnd.openxmlformats-officedocument.presentationml.tags+xml"/>
  <Override PartName="/ppt/theme/themeOverride28.xml" ContentType="application/vnd.openxmlformats-officedocument.themeOverride+xml"/>
  <Override PartName="/ppt/tags/tag81.xml" ContentType="application/vnd.openxmlformats-officedocument.presentationml.tags+xml"/>
  <Override PartName="/ppt/theme/themeOverride29.xml" ContentType="application/vnd.openxmlformats-officedocument.themeOverride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heme/themeOverride30.xml" ContentType="application/vnd.openxmlformats-officedocument.themeOverride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heme/themeOverride31.xml" ContentType="application/vnd.openxmlformats-officedocument.themeOverride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heme/themeOverride32.xml" ContentType="application/vnd.openxmlformats-officedocument.themeOverride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heme/themeOverride33.xml" ContentType="application/vnd.openxmlformats-officedocument.themeOverride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heme/themeOverride34.xml" ContentType="application/vnd.openxmlformats-officedocument.themeOverride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heme/themeOverride35.xml" ContentType="application/vnd.openxmlformats-officedocument.themeOverride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heme/themeOverride36.xml" ContentType="application/vnd.openxmlformats-officedocument.themeOverride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heme/themeOverride37.xml" ContentType="application/vnd.openxmlformats-officedocument.themeOverride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heme/themeOverride38.xml" ContentType="application/vnd.openxmlformats-officedocument.themeOverride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heme/themeOverride39.xml" ContentType="application/vnd.openxmlformats-officedocument.themeOverride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heme/themeOverride40.xml" ContentType="application/vnd.openxmlformats-officedocument.themeOverride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heme/themeOverride41.xml" ContentType="application/vnd.openxmlformats-officedocument.themeOverride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heme/themeOverride42.xml" ContentType="application/vnd.openxmlformats-officedocument.themeOverride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heme/themeOverride43.xml" ContentType="application/vnd.openxmlformats-officedocument.themeOverride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heme/themeOverride44.xml" ContentType="application/vnd.openxmlformats-officedocument.themeOverride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heme/themeOverride45.xml" ContentType="application/vnd.openxmlformats-officedocument.themeOverride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heme/themeOverride46.xml" ContentType="application/vnd.openxmlformats-officedocument.themeOverride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heme/themeOverride47.xml" ContentType="application/vnd.openxmlformats-officedocument.themeOverride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heme/themeOverride48.xml" ContentType="application/vnd.openxmlformats-officedocument.themeOverride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heme/themeOverride49.xml" ContentType="application/vnd.openxmlformats-officedocument.themeOverride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heme/themeOverride50.xml" ContentType="application/vnd.openxmlformats-officedocument.themeOverride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heme/themeOverride51.xml" ContentType="application/vnd.openxmlformats-officedocument.themeOverride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heme/themeOverride52.xml" ContentType="application/vnd.openxmlformats-officedocument.themeOverride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heme/themeOverride53.xml" ContentType="application/vnd.openxmlformats-officedocument.themeOverride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heme/themeOverride54.xml" ContentType="application/vnd.openxmlformats-officedocument.themeOverride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heme/themeOverride55.xml" ContentType="application/vnd.openxmlformats-officedocument.themeOverride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heme/themeOverride56.xml" ContentType="application/vnd.openxmlformats-officedocument.themeOverride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heme/themeOverride57.xml" ContentType="application/vnd.openxmlformats-officedocument.themeOverride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heme/themeOverride58.xml" ContentType="application/vnd.openxmlformats-officedocument.themeOverride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heme/themeOverride59.xml" ContentType="application/vnd.openxmlformats-officedocument.themeOverride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heme/themeOverride60.xml" ContentType="application/vnd.openxmlformats-officedocument.themeOverride+xml"/>
  <Override PartName="/ppt/tags/tag155.xml" ContentType="application/vnd.openxmlformats-officedocument.presentationml.tags+xml"/>
  <Override PartName="/ppt/theme/themeOverride61.xml" ContentType="application/vnd.openxmlformats-officedocument.themeOverride+xml"/>
  <Override PartName="/ppt/tags/tag156.xml" ContentType="application/vnd.openxmlformats-officedocument.presentationml.tags+xml"/>
  <Override PartName="/ppt/theme/themeOverride62.xml" ContentType="application/vnd.openxmlformats-officedocument.themeOverride+xml"/>
  <Override PartName="/ppt/tags/tag157.xml" ContentType="application/vnd.openxmlformats-officedocument.presentationml.tags+xml"/>
  <Override PartName="/ppt/theme/themeOverride63.xml" ContentType="application/vnd.openxmlformats-officedocument.themeOverride+xml"/>
  <Override PartName="/ppt/tags/tag158.xml" ContentType="application/vnd.openxmlformats-officedocument.presentationml.tags+xml"/>
  <Override PartName="/ppt/theme/themeOverride64.xml" ContentType="application/vnd.openxmlformats-officedocument.themeOverride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66" r:id="rId3"/>
    <p:sldId id="278" r:id="rId4"/>
  </p:sldIdLst>
  <p:sldSz cx="12192000" cy="6858000"/>
  <p:notesSz cx="7315200" cy="9601200"/>
  <p:embeddedFontLst>
    <p:embeddedFont>
      <p:font typeface="SwissReSans" panose="020B0604020202020204" pitchFamily="34" charset="0"/>
      <p:regular r:id="rId7"/>
      <p:bold r:id="rId8"/>
      <p:italic r:id="rId9"/>
      <p:boldItalic r:id="rId10"/>
    </p:embeddedFont>
    <p:embeddedFont>
      <p:font typeface="SwissReSans Light" panose="020B0504020202020204" pitchFamily="34" charset="0"/>
      <p:regular r:id="rId11"/>
      <p:bold r:id="rId12"/>
      <p:italic r:id="rId13"/>
      <p:boldItalic r:id="rId14"/>
    </p:embeddedFont>
  </p:embeddedFontLst>
  <p:custDataLst>
    <p:tags r:id="rId15"/>
  </p:custData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3C4150"/>
    <a:srgbClr val="FFFFFF"/>
    <a:srgbClr val="E00000"/>
    <a:srgbClr val="DAE7E2"/>
    <a:srgbClr val="C8C8C8"/>
    <a:srgbClr val="AFB4B9"/>
    <a:srgbClr val="EFF0F1"/>
    <a:srgbClr val="91C8FF"/>
    <a:srgbClr val="99DDF3"/>
    <a:srgbClr val="E7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B3DDFA-4FB2-4F29-A9B9-8A4F1C021027}" v="4281" dt="2023-10-09T18:34:53.482"/>
  </p1510:revLst>
</p1510:revInfo>
</file>

<file path=ppt/tableStyles.xml><?xml version="1.0" encoding="utf-8"?>
<a:tblStyleLst xmlns:a="http://schemas.openxmlformats.org/drawingml/2006/main" def="{4F870FC3-41F4-4639-9F92-194A608F593C}">
  <a:tblStyle styleId="{4F870FC3-41F4-4639-9F92-194A608F593C}" styleName="Swiss Re - Table 1">
    <a:wholeTbl>
      <a:tcTxStyle>
        <a:fontRef idx="minor">
          <a:scrgbClr r="40" g="62" b="54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2H>
      <a:tcStyle>
        <a:tcBdr/>
        <a:fill>
          <a:solidFill>
            <a:schemeClr val="accent1">
              <a:tint val="36000"/>
            </a:schemeClr>
          </a:solidFill>
        </a:fill>
      </a:tcStyle>
    </a:band2H>
    <a:band1V>
      <a:tcStyle>
        <a:tcBdr/>
        <a:fill>
          <a:solidFill>
            <a:schemeClr val="accent1">
              <a:tint val="36000"/>
            </a:schemeClr>
          </a:solidFill>
        </a:fill>
      </a:tcStyle>
    </a:band1V>
    <a:firstRow>
      <a:tcTxStyle b="on">
        <a:fontRef idx="minor">
          <a:scrgbClr r="255" g="255" b="255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E6E6707-7832-46BE-A3A0-E36881F78559}" styleName="Swiss Re - Table 2">
    <a:wholeTbl>
      <a:tcTxStyle>
        <a:fontRef idx="minor">
          <a:scrgbClr r="40" g="62" b="54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2H>
      <a:tcStyle>
        <a:tcBdr/>
        <a:fill>
          <a:solidFill>
            <a:schemeClr val="accent5">
              <a:tint val="36000"/>
            </a:schemeClr>
          </a:solidFill>
        </a:fill>
      </a:tcStyle>
    </a:band2H>
    <a:band1V>
      <a:tcStyle>
        <a:tcBdr/>
        <a:fill>
          <a:solidFill>
            <a:schemeClr val="accent5">
              <a:tint val="36000"/>
            </a:schemeClr>
          </a:solidFill>
        </a:fill>
      </a:tcStyle>
    </a:band1V>
    <a:firstRow>
      <a:tcTxStyle b="on">
        <a:fontRef idx="minor">
          <a:scrgbClr r="255" g="255" b="255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BE75E58-984F-4F72-8EDD-5C9A88DD35F0}" styleName="Swiss Re - Table 3">
    <a:wholeTbl>
      <a:tcTxStyle>
        <a:fontRef idx="minor">
          <a:scrgbClr r="40" g="62" b="54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2H>
      <a:tcStyle>
        <a:tcBdr/>
        <a:fill>
          <a:solidFill>
            <a:schemeClr val="accent3">
              <a:tint val="36000"/>
            </a:schemeClr>
          </a:solidFill>
        </a:fill>
      </a:tcStyle>
    </a:band2H>
    <a:band1V>
      <a:tcStyle>
        <a:tcBdr/>
        <a:fill>
          <a:solidFill>
            <a:schemeClr val="accent3">
              <a:tint val="36000"/>
            </a:schemeClr>
          </a:solidFill>
        </a:fill>
      </a:tcStyle>
    </a:band1V>
    <a:firstRow>
      <a:tcTxStyle b="on">
        <a:fontRef idx="minor">
          <a:scrgbClr r="255" g="255" b="255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0DF0198-80C8-49AA-8D90-CB580F7814A3}" styleName="Swiss Re - Table 4">
    <a:wholeTbl>
      <a:tcTxStyle>
        <a:fontRef idx="minor">
          <a:scrgbClr r="40" g="62" b="54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879B2AA-A785-4C12-A31E-098CB692474E}" styleName="Swiss Re - Table 5">
    <a:wholeTbl>
      <a:tcTxStyle>
        <a:fontRef idx="minor">
          <a:scrgbClr r="40" g="62" b="54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45" autoAdjust="0"/>
  </p:normalViewPr>
  <p:slideViewPr>
    <p:cSldViewPr showGuides="1">
      <p:cViewPr varScale="1">
        <p:scale>
          <a:sx n="110" d="100"/>
          <a:sy n="110" d="100"/>
        </p:scale>
        <p:origin x="1530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96" d="100"/>
          <a:sy n="96" d="100"/>
        </p:scale>
        <p:origin x="3558" y="102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font" Target="fonts/font5.fntdata"/><Relationship Id="rId5" Type="http://schemas.openxmlformats.org/officeDocument/2006/relationships/notesMaster" Target="notesMasters/notesMaster1.xml"/><Relationship Id="rId15" Type="http://schemas.openxmlformats.org/officeDocument/2006/relationships/tags" Target="tags/tag1.xml"/><Relationship Id="rId10" Type="http://schemas.openxmlformats.org/officeDocument/2006/relationships/font" Target="fonts/font4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iana Alves" userId="2fd1a310-8dda-4f57-adfc-169ed1588660" providerId="ADAL" clId="{76B3DDFA-4FB2-4F29-A9B9-8A4F1C021027}"/>
    <pc:docChg chg="undo custSel addSld delSld modSld modMainMaster replTag modNotesMaster modHandout">
      <pc:chgData name="Juliana Alves" userId="2fd1a310-8dda-4f57-adfc-169ed1588660" providerId="ADAL" clId="{76B3DDFA-4FB2-4F29-A9B9-8A4F1C021027}" dt="2023-10-09T18:35:41.562" v="5986" actId="2711"/>
      <pc:docMkLst>
        <pc:docMk/>
      </pc:docMkLst>
      <pc:sldChg chg="delSp modSp add mod">
        <pc:chgData name="Juliana Alves" userId="2fd1a310-8dda-4f57-adfc-169ed1588660" providerId="ADAL" clId="{76B3DDFA-4FB2-4F29-A9B9-8A4F1C021027}" dt="2023-10-09T18:34:58.665" v="5979" actId="478"/>
        <pc:sldMkLst>
          <pc:docMk/>
          <pc:sldMk cId="598502150" sldId="256"/>
        </pc:sldMkLst>
        <pc:spChg chg="mod">
          <ac:chgData name="Juliana Alves" userId="2fd1a310-8dda-4f57-adfc-169ed1588660" providerId="ADAL" clId="{76B3DDFA-4FB2-4F29-A9B9-8A4F1C021027}" dt="2023-10-09T18:29:02.855" v="5956" actId="1035"/>
          <ac:spMkLst>
            <pc:docMk/>
            <pc:sldMk cId="598502150" sldId="256"/>
            <ac:spMk id="4" creationId="{5782FFA1-2A54-B0F7-B502-8DE481FB9EB8}"/>
          </ac:spMkLst>
        </pc:spChg>
        <pc:picChg chg="del">
          <ac:chgData name="Juliana Alves" userId="2fd1a310-8dda-4f57-adfc-169ed1588660" providerId="ADAL" clId="{76B3DDFA-4FB2-4F29-A9B9-8A4F1C021027}" dt="2023-10-09T18:34:58.665" v="5979" actId="478"/>
          <ac:picMkLst>
            <pc:docMk/>
            <pc:sldMk cId="598502150" sldId="256"/>
            <ac:picMk id="2" creationId="{111E705A-5A53-1081-4FC6-5EAF07DC501F}"/>
          </ac:picMkLst>
        </pc:picChg>
      </pc:sldChg>
      <pc:sldChg chg="del">
        <pc:chgData name="Juliana Alves" userId="2fd1a310-8dda-4f57-adfc-169ed1588660" providerId="ADAL" clId="{76B3DDFA-4FB2-4F29-A9B9-8A4F1C021027}" dt="2023-10-05T14:58:28.163" v="2549" actId="47"/>
        <pc:sldMkLst>
          <pc:docMk/>
          <pc:sldMk cId="1847398214" sldId="256"/>
        </pc:sldMkLst>
      </pc:sldChg>
      <pc:sldChg chg="del">
        <pc:chgData name="Juliana Alves" userId="2fd1a310-8dda-4f57-adfc-169ed1588660" providerId="ADAL" clId="{76B3DDFA-4FB2-4F29-A9B9-8A4F1C021027}" dt="2023-10-05T14:58:28.163" v="2549" actId="47"/>
        <pc:sldMkLst>
          <pc:docMk/>
          <pc:sldMk cId="1539760744" sldId="258"/>
        </pc:sldMkLst>
      </pc:sldChg>
      <pc:sldChg chg="del">
        <pc:chgData name="Juliana Alves" userId="2fd1a310-8dda-4f57-adfc-169ed1588660" providerId="ADAL" clId="{76B3DDFA-4FB2-4F29-A9B9-8A4F1C021027}" dt="2023-10-05T14:58:28.163" v="2549" actId="47"/>
        <pc:sldMkLst>
          <pc:docMk/>
          <pc:sldMk cId="2695422130" sldId="261"/>
        </pc:sldMkLst>
      </pc:sldChg>
      <pc:sldChg chg="del">
        <pc:chgData name="Juliana Alves" userId="2fd1a310-8dda-4f57-adfc-169ed1588660" providerId="ADAL" clId="{76B3DDFA-4FB2-4F29-A9B9-8A4F1C021027}" dt="2023-10-06T13:41:12.265" v="5108" actId="47"/>
        <pc:sldMkLst>
          <pc:docMk/>
          <pc:sldMk cId="55739060" sldId="264"/>
        </pc:sldMkLst>
      </pc:sldChg>
      <pc:sldChg chg="add del">
        <pc:chgData name="Juliana Alves" userId="2fd1a310-8dda-4f57-adfc-169ed1588660" providerId="ADAL" clId="{76B3DDFA-4FB2-4F29-A9B9-8A4F1C021027}" dt="2023-10-09T18:34:53.127" v="5976" actId="47"/>
        <pc:sldMkLst>
          <pc:docMk/>
          <pc:sldMk cId="216036190" sldId="265"/>
        </pc:sldMkLst>
      </pc:sldChg>
      <pc:sldChg chg="del">
        <pc:chgData name="Juliana Alves" userId="2fd1a310-8dda-4f57-adfc-169ed1588660" providerId="ADAL" clId="{76B3DDFA-4FB2-4F29-A9B9-8A4F1C021027}" dt="2023-10-05T14:58:28.163" v="2549" actId="47"/>
        <pc:sldMkLst>
          <pc:docMk/>
          <pc:sldMk cId="1363420907" sldId="266"/>
        </pc:sldMkLst>
      </pc:sldChg>
      <pc:sldChg chg="addSp delSp modSp add mod">
        <pc:chgData name="Juliana Alves" userId="2fd1a310-8dda-4f57-adfc-169ed1588660" providerId="ADAL" clId="{76B3DDFA-4FB2-4F29-A9B9-8A4F1C021027}" dt="2023-10-09T18:35:41.562" v="5986" actId="2711"/>
        <pc:sldMkLst>
          <pc:docMk/>
          <pc:sldMk cId="4270979684" sldId="266"/>
        </pc:sldMkLst>
        <pc:spChg chg="add del mod">
          <ac:chgData name="Juliana Alves" userId="2fd1a310-8dda-4f57-adfc-169ed1588660" providerId="ADAL" clId="{76B3DDFA-4FB2-4F29-A9B9-8A4F1C021027}" dt="2023-10-09T18:35:32.711" v="5985" actId="478"/>
          <ac:spMkLst>
            <pc:docMk/>
            <pc:sldMk cId="4270979684" sldId="266"/>
            <ac:spMk id="3" creationId="{A4854E36-0D32-B32C-8435-ADE5CB1AC98A}"/>
          </ac:spMkLst>
        </pc:spChg>
        <pc:spChg chg="del">
          <ac:chgData name="Juliana Alves" userId="2fd1a310-8dda-4f57-adfc-169ed1588660" providerId="ADAL" clId="{76B3DDFA-4FB2-4F29-A9B9-8A4F1C021027}" dt="2023-10-09T18:29:27.693" v="5960" actId="478"/>
          <ac:spMkLst>
            <pc:docMk/>
            <pc:sldMk cId="4270979684" sldId="266"/>
            <ac:spMk id="3" creationId="{CCDDF366-B40C-0D4C-A2F2-2CD0A04CAABC}"/>
          </ac:spMkLst>
        </pc:spChg>
        <pc:spChg chg="del mod">
          <ac:chgData name="Juliana Alves" userId="2fd1a310-8dda-4f57-adfc-169ed1588660" providerId="ADAL" clId="{76B3DDFA-4FB2-4F29-A9B9-8A4F1C021027}" dt="2023-10-09T18:29:27.693" v="5960" actId="478"/>
          <ac:spMkLst>
            <pc:docMk/>
            <pc:sldMk cId="4270979684" sldId="266"/>
            <ac:spMk id="5" creationId="{1255BEA3-AB89-6869-D306-AE64724F1473}"/>
          </ac:spMkLst>
        </pc:spChg>
        <pc:spChg chg="add mod">
          <ac:chgData name="Juliana Alves" userId="2fd1a310-8dda-4f57-adfc-169ed1588660" providerId="ADAL" clId="{76B3DDFA-4FB2-4F29-A9B9-8A4F1C021027}" dt="2023-10-09T18:35:41.562" v="5986" actId="2711"/>
          <ac:spMkLst>
            <pc:docMk/>
            <pc:sldMk cId="4270979684" sldId="266"/>
            <ac:spMk id="13" creationId="{24F1016C-58D0-F47E-8D32-A4ABD834C4EA}"/>
          </ac:spMkLst>
        </pc:spChg>
        <pc:picChg chg="add mod">
          <ac:chgData name="Juliana Alves" userId="2fd1a310-8dda-4f57-adfc-169ed1588660" providerId="ADAL" clId="{76B3DDFA-4FB2-4F29-A9B9-8A4F1C021027}" dt="2023-10-09T18:32:00.656" v="5969" actId="1076"/>
          <ac:picMkLst>
            <pc:docMk/>
            <pc:sldMk cId="4270979684" sldId="266"/>
            <ac:picMk id="2" creationId="{48FD2D8F-B20C-C465-A688-EBBC127D509A}"/>
          </ac:picMkLst>
        </pc:picChg>
        <pc:picChg chg="del">
          <ac:chgData name="Juliana Alves" userId="2fd1a310-8dda-4f57-adfc-169ed1588660" providerId="ADAL" clId="{76B3DDFA-4FB2-4F29-A9B9-8A4F1C021027}" dt="2023-10-09T18:29:27.693" v="5960" actId="478"/>
          <ac:picMkLst>
            <pc:docMk/>
            <pc:sldMk cId="4270979684" sldId="266"/>
            <ac:picMk id="4" creationId="{6A63115A-2206-04C9-7845-E1AABE24CFEE}"/>
          </ac:picMkLst>
        </pc:picChg>
        <pc:picChg chg="del">
          <ac:chgData name="Juliana Alves" userId="2fd1a310-8dda-4f57-adfc-169ed1588660" providerId="ADAL" clId="{76B3DDFA-4FB2-4F29-A9B9-8A4F1C021027}" dt="2023-10-09T18:29:27.693" v="5960" actId="478"/>
          <ac:picMkLst>
            <pc:docMk/>
            <pc:sldMk cId="4270979684" sldId="266"/>
            <ac:picMk id="6" creationId="{6352C11B-BF10-F536-A9B7-A45CA993AF22}"/>
          </ac:picMkLst>
        </pc:picChg>
        <pc:picChg chg="del">
          <ac:chgData name="Juliana Alves" userId="2fd1a310-8dda-4f57-adfc-169ed1588660" providerId="ADAL" clId="{76B3DDFA-4FB2-4F29-A9B9-8A4F1C021027}" dt="2023-10-09T18:29:27.693" v="5960" actId="478"/>
          <ac:picMkLst>
            <pc:docMk/>
            <pc:sldMk cId="4270979684" sldId="266"/>
            <ac:picMk id="7" creationId="{9A5698CA-B8E3-D7DB-2393-149864B974A1}"/>
          </ac:picMkLst>
        </pc:picChg>
        <pc:picChg chg="del">
          <ac:chgData name="Juliana Alves" userId="2fd1a310-8dda-4f57-adfc-169ed1588660" providerId="ADAL" clId="{76B3DDFA-4FB2-4F29-A9B9-8A4F1C021027}" dt="2023-10-09T18:29:27.693" v="5960" actId="478"/>
          <ac:picMkLst>
            <pc:docMk/>
            <pc:sldMk cId="4270979684" sldId="266"/>
            <ac:picMk id="8" creationId="{7EA1CC51-295F-CC65-8AA4-AB8142048B28}"/>
          </ac:picMkLst>
        </pc:picChg>
        <pc:picChg chg="del">
          <ac:chgData name="Juliana Alves" userId="2fd1a310-8dda-4f57-adfc-169ed1588660" providerId="ADAL" clId="{76B3DDFA-4FB2-4F29-A9B9-8A4F1C021027}" dt="2023-10-09T18:29:27.693" v="5960" actId="478"/>
          <ac:picMkLst>
            <pc:docMk/>
            <pc:sldMk cId="4270979684" sldId="266"/>
            <ac:picMk id="9" creationId="{723A4062-26D6-0A19-39E8-F5259C2577BB}"/>
          </ac:picMkLst>
        </pc:picChg>
        <pc:picChg chg="del">
          <ac:chgData name="Juliana Alves" userId="2fd1a310-8dda-4f57-adfc-169ed1588660" providerId="ADAL" clId="{76B3DDFA-4FB2-4F29-A9B9-8A4F1C021027}" dt="2023-10-09T18:29:27.693" v="5960" actId="478"/>
          <ac:picMkLst>
            <pc:docMk/>
            <pc:sldMk cId="4270979684" sldId="266"/>
            <ac:picMk id="10" creationId="{A054B00E-CE7E-B13C-85FB-14EBC41CC989}"/>
          </ac:picMkLst>
        </pc:picChg>
        <pc:picChg chg="del">
          <ac:chgData name="Juliana Alves" userId="2fd1a310-8dda-4f57-adfc-169ed1588660" providerId="ADAL" clId="{76B3DDFA-4FB2-4F29-A9B9-8A4F1C021027}" dt="2023-10-09T18:29:27.693" v="5960" actId="478"/>
          <ac:picMkLst>
            <pc:docMk/>
            <pc:sldMk cId="4270979684" sldId="266"/>
            <ac:picMk id="11" creationId="{E5631F4C-4864-4277-9CBD-9A2F65EE5975}"/>
          </ac:picMkLst>
        </pc:picChg>
        <pc:picChg chg="del">
          <ac:chgData name="Juliana Alves" userId="2fd1a310-8dda-4f57-adfc-169ed1588660" providerId="ADAL" clId="{76B3DDFA-4FB2-4F29-A9B9-8A4F1C021027}" dt="2023-10-09T18:29:25.537" v="5959" actId="478"/>
          <ac:picMkLst>
            <pc:docMk/>
            <pc:sldMk cId="4270979684" sldId="266"/>
            <ac:picMk id="12" creationId="{B1D4F393-3593-004C-84FF-82C2CB885EB1}"/>
          </ac:picMkLst>
        </pc:picChg>
      </pc:sldChg>
      <pc:sldChg chg="addSp delSp modSp add mod modClrScheme chgLayout">
        <pc:chgData name="Juliana Alves" userId="2fd1a310-8dda-4f57-adfc-169ed1588660" providerId="ADAL" clId="{76B3DDFA-4FB2-4F29-A9B9-8A4F1C021027}" dt="2023-10-09T18:35:24.572" v="5984" actId="26606"/>
        <pc:sldMkLst>
          <pc:docMk/>
          <pc:sldMk cId="296884794" sldId="278"/>
        </pc:sldMkLst>
        <pc:spChg chg="add del mod">
          <ac:chgData name="Juliana Alves" userId="2fd1a310-8dda-4f57-adfc-169ed1588660" providerId="ADAL" clId="{76B3DDFA-4FB2-4F29-A9B9-8A4F1C021027}" dt="2023-10-09T18:35:24.571" v="5983" actId="26606"/>
          <ac:spMkLst>
            <pc:docMk/>
            <pc:sldMk cId="296884794" sldId="278"/>
            <ac:spMk id="9" creationId="{5017B194-A674-BE6F-14C8-FB181D1292CB}"/>
          </ac:spMkLst>
        </pc:spChg>
        <pc:picChg chg="del">
          <ac:chgData name="Juliana Alves" userId="2fd1a310-8dda-4f57-adfc-169ed1588660" providerId="ADAL" clId="{76B3DDFA-4FB2-4F29-A9B9-8A4F1C021027}" dt="2023-10-09T18:34:56.434" v="5978" actId="478"/>
          <ac:picMkLst>
            <pc:docMk/>
            <pc:sldMk cId="296884794" sldId="278"/>
            <ac:picMk id="2" creationId="{91B3E88B-F34C-4613-121D-894ACA256156}"/>
          </ac:picMkLst>
        </pc:picChg>
        <pc:picChg chg="add mod">
          <ac:chgData name="Juliana Alves" userId="2fd1a310-8dda-4f57-adfc-169ed1588660" providerId="ADAL" clId="{76B3DDFA-4FB2-4F29-A9B9-8A4F1C021027}" dt="2023-10-09T18:35:24.572" v="5984" actId="26606"/>
          <ac:picMkLst>
            <pc:docMk/>
            <pc:sldMk cId="296884794" sldId="278"/>
            <ac:picMk id="4" creationId="{8EF5F60D-608E-F583-D76D-F3901FB6AF24}"/>
          </ac:picMkLst>
        </pc:picChg>
      </pc:sldChg>
      <pc:sldChg chg="del">
        <pc:chgData name="Juliana Alves" userId="2fd1a310-8dda-4f57-adfc-169ed1588660" providerId="ADAL" clId="{76B3DDFA-4FB2-4F29-A9B9-8A4F1C021027}" dt="2023-10-05T14:58:28.163" v="2549" actId="47"/>
        <pc:sldMkLst>
          <pc:docMk/>
          <pc:sldMk cId="2964325796" sldId="333"/>
        </pc:sldMkLst>
      </pc:sldChg>
      <pc:sldChg chg="del">
        <pc:chgData name="Juliana Alves" userId="2fd1a310-8dda-4f57-adfc-169ed1588660" providerId="ADAL" clId="{76B3DDFA-4FB2-4F29-A9B9-8A4F1C021027}" dt="2023-10-05T11:56:30.838" v="1057" actId="47"/>
        <pc:sldMkLst>
          <pc:docMk/>
          <pc:sldMk cId="1488890541" sldId="369"/>
        </pc:sldMkLst>
      </pc:sldChg>
      <pc:sldChg chg="del">
        <pc:chgData name="Juliana Alves" userId="2fd1a310-8dda-4f57-adfc-169ed1588660" providerId="ADAL" clId="{76B3DDFA-4FB2-4F29-A9B9-8A4F1C021027}" dt="2023-10-05T11:56:10.521" v="1034" actId="47"/>
        <pc:sldMkLst>
          <pc:docMk/>
          <pc:sldMk cId="3720633258" sldId="371"/>
        </pc:sldMkLst>
      </pc:sldChg>
      <pc:sldChg chg="del">
        <pc:chgData name="Juliana Alves" userId="2fd1a310-8dda-4f57-adfc-169ed1588660" providerId="ADAL" clId="{76B3DDFA-4FB2-4F29-A9B9-8A4F1C021027}" dt="2023-10-05T14:58:28.163" v="2549" actId="47"/>
        <pc:sldMkLst>
          <pc:docMk/>
          <pc:sldMk cId="4070017906" sldId="377"/>
        </pc:sldMkLst>
      </pc:sldChg>
      <pc:sldChg chg="del">
        <pc:chgData name="Juliana Alves" userId="2fd1a310-8dda-4f57-adfc-169ed1588660" providerId="ADAL" clId="{76B3DDFA-4FB2-4F29-A9B9-8A4F1C021027}" dt="2023-10-05T14:58:28.163" v="2549" actId="47"/>
        <pc:sldMkLst>
          <pc:docMk/>
          <pc:sldMk cId="3064492659" sldId="390"/>
        </pc:sldMkLst>
      </pc:sldChg>
      <pc:sldChg chg="del">
        <pc:chgData name="Juliana Alves" userId="2fd1a310-8dda-4f57-adfc-169ed1588660" providerId="ADAL" clId="{76B3DDFA-4FB2-4F29-A9B9-8A4F1C021027}" dt="2023-10-05T14:58:28.163" v="2549" actId="47"/>
        <pc:sldMkLst>
          <pc:docMk/>
          <pc:sldMk cId="1048072637" sldId="406"/>
        </pc:sldMkLst>
      </pc:sldChg>
      <pc:sldChg chg="del">
        <pc:chgData name="Juliana Alves" userId="2fd1a310-8dda-4f57-adfc-169ed1588660" providerId="ADAL" clId="{76B3DDFA-4FB2-4F29-A9B9-8A4F1C021027}" dt="2023-10-05T14:58:28.163" v="2549" actId="47"/>
        <pc:sldMkLst>
          <pc:docMk/>
          <pc:sldMk cId="303810721" sldId="414"/>
        </pc:sldMkLst>
      </pc:sldChg>
      <pc:sldChg chg="del">
        <pc:chgData name="Juliana Alves" userId="2fd1a310-8dda-4f57-adfc-169ed1588660" providerId="ADAL" clId="{76B3DDFA-4FB2-4F29-A9B9-8A4F1C021027}" dt="2023-10-05T14:58:28.163" v="2549" actId="47"/>
        <pc:sldMkLst>
          <pc:docMk/>
          <pc:sldMk cId="2568829101" sldId="417"/>
        </pc:sldMkLst>
      </pc:sldChg>
      <pc:sldChg chg="del">
        <pc:chgData name="Juliana Alves" userId="2fd1a310-8dda-4f57-adfc-169ed1588660" providerId="ADAL" clId="{76B3DDFA-4FB2-4F29-A9B9-8A4F1C021027}" dt="2023-10-06T13:44:49.063" v="5729" actId="47"/>
        <pc:sldMkLst>
          <pc:docMk/>
          <pc:sldMk cId="1506851316" sldId="422"/>
        </pc:sldMkLst>
      </pc:sldChg>
      <pc:sldChg chg="del">
        <pc:chgData name="Juliana Alves" userId="2fd1a310-8dda-4f57-adfc-169ed1588660" providerId="ADAL" clId="{76B3DDFA-4FB2-4F29-A9B9-8A4F1C021027}" dt="2023-10-09T18:33:20.140" v="5972" actId="47"/>
        <pc:sldMkLst>
          <pc:docMk/>
          <pc:sldMk cId="2125758190" sldId="425"/>
        </pc:sldMkLst>
      </pc:sldChg>
      <pc:sldChg chg="del">
        <pc:chgData name="Juliana Alves" userId="2fd1a310-8dda-4f57-adfc-169ed1588660" providerId="ADAL" clId="{76B3DDFA-4FB2-4F29-A9B9-8A4F1C021027}" dt="2023-10-09T18:33:20.840" v="5973" actId="47"/>
        <pc:sldMkLst>
          <pc:docMk/>
          <pc:sldMk cId="2172067329" sldId="426"/>
        </pc:sldMkLst>
      </pc:sldChg>
      <pc:sldChg chg="addSp delSp modSp del mod">
        <pc:chgData name="Juliana Alves" userId="2fd1a310-8dda-4f57-adfc-169ed1588660" providerId="ADAL" clId="{76B3DDFA-4FB2-4F29-A9B9-8A4F1C021027}" dt="2023-10-06T19:58:05.272" v="5773" actId="47"/>
        <pc:sldMkLst>
          <pc:docMk/>
          <pc:sldMk cId="3749474089" sldId="432"/>
        </pc:sldMkLst>
        <pc:spChg chg="add del mod">
          <ac:chgData name="Juliana Alves" userId="2fd1a310-8dda-4f57-adfc-169ed1588660" providerId="ADAL" clId="{76B3DDFA-4FB2-4F29-A9B9-8A4F1C021027}" dt="2023-10-05T12:41:06.995" v="1231" actId="1032"/>
          <ac:spMkLst>
            <pc:docMk/>
            <pc:sldMk cId="3749474089" sldId="432"/>
            <ac:spMk id="7" creationId="{75C83620-A65F-BB6C-C39C-0E4BA658A67C}"/>
          </ac:spMkLst>
        </pc:spChg>
        <pc:spChg chg="mod">
          <ac:chgData name="Juliana Alves" userId="2fd1a310-8dda-4f57-adfc-169ed1588660" providerId="ADAL" clId="{76B3DDFA-4FB2-4F29-A9B9-8A4F1C021027}" dt="2023-10-06T13:41:32.223" v="5126" actId="20577"/>
          <ac:spMkLst>
            <pc:docMk/>
            <pc:sldMk cId="3749474089" sldId="432"/>
            <ac:spMk id="9" creationId="{4F269EC6-301A-4C2C-BBC0-DF4B2E2A16E4}"/>
          </ac:spMkLst>
        </pc:spChg>
        <pc:spChg chg="del">
          <ac:chgData name="Juliana Alves" userId="2fd1a310-8dda-4f57-adfc-169ed1588660" providerId="ADAL" clId="{76B3DDFA-4FB2-4F29-A9B9-8A4F1C021027}" dt="2023-10-05T12:40:30.489" v="1229" actId="1957"/>
          <ac:spMkLst>
            <pc:docMk/>
            <pc:sldMk cId="3749474089" sldId="432"/>
            <ac:spMk id="10" creationId="{B90DD600-1AA5-4CEE-881C-A322549009C6}"/>
          </ac:spMkLst>
        </pc:spChg>
        <pc:graphicFrameChg chg="add del mod">
          <ac:chgData name="Juliana Alves" userId="2fd1a310-8dda-4f57-adfc-169ed1588660" providerId="ADAL" clId="{76B3DDFA-4FB2-4F29-A9B9-8A4F1C021027}" dt="2023-10-05T12:40:48.868" v="1230" actId="478"/>
          <ac:graphicFrameMkLst>
            <pc:docMk/>
            <pc:sldMk cId="3749474089" sldId="432"/>
            <ac:graphicFrameMk id="5" creationId="{82C2791A-F22E-3A77-4525-39EE7A3926B4}"/>
          </ac:graphicFrameMkLst>
        </pc:graphicFrameChg>
        <pc:graphicFrameChg chg="add mod modGraphic">
          <ac:chgData name="Juliana Alves" userId="2fd1a310-8dda-4f57-adfc-169ed1588660" providerId="ADAL" clId="{76B3DDFA-4FB2-4F29-A9B9-8A4F1C021027}" dt="2023-10-05T12:53:29.982" v="2547" actId="20577"/>
          <ac:graphicFrameMkLst>
            <pc:docMk/>
            <pc:sldMk cId="3749474089" sldId="432"/>
            <ac:graphicFrameMk id="8" creationId="{2950A798-EFEB-FCE0-EE53-77438377BB35}"/>
          </ac:graphicFrameMkLst>
        </pc:graphicFrameChg>
      </pc:sldChg>
      <pc:sldChg chg="addSp delSp modSp del mod">
        <pc:chgData name="Juliana Alves" userId="2fd1a310-8dda-4f57-adfc-169ed1588660" providerId="ADAL" clId="{76B3DDFA-4FB2-4F29-A9B9-8A4F1C021027}" dt="2023-10-09T18:33:18.382" v="5971" actId="47"/>
        <pc:sldMkLst>
          <pc:docMk/>
          <pc:sldMk cId="520901846" sldId="436"/>
        </pc:sldMkLst>
        <pc:spChg chg="mod">
          <ac:chgData name="Juliana Alves" userId="2fd1a310-8dda-4f57-adfc-169ed1588660" providerId="ADAL" clId="{76B3DDFA-4FB2-4F29-A9B9-8A4F1C021027}" dt="2023-10-05T12:37:52.083" v="1111" actId="20577"/>
          <ac:spMkLst>
            <pc:docMk/>
            <pc:sldMk cId="520901846" sldId="436"/>
            <ac:spMk id="3" creationId="{ABFB0F88-4403-4594-841A-D5741E38B7B0}"/>
          </ac:spMkLst>
        </pc:spChg>
        <pc:spChg chg="mod">
          <ac:chgData name="Juliana Alves" userId="2fd1a310-8dda-4f57-adfc-169ed1588660" providerId="ADAL" clId="{76B3DDFA-4FB2-4F29-A9B9-8A4F1C021027}" dt="2023-10-05T11:50:14.931" v="177" actId="20577"/>
          <ac:spMkLst>
            <pc:docMk/>
            <pc:sldMk cId="520901846" sldId="436"/>
            <ac:spMk id="4" creationId="{1E8A86FB-E842-467B-BA62-EC5D50556993}"/>
          </ac:spMkLst>
        </pc:spChg>
        <pc:spChg chg="mod modVis">
          <ac:chgData name="Juliana Alves" userId="2fd1a310-8dda-4f57-adfc-169ed1588660" providerId="ADAL" clId="{76B3DDFA-4FB2-4F29-A9B9-8A4F1C021027}" dt="2023-10-06T13:41:06.194" v="5107" actId="20577"/>
          <ac:spMkLst>
            <pc:docMk/>
            <pc:sldMk cId="520901846" sldId="436"/>
            <ac:spMk id="5" creationId="{D757883B-AA3F-4582-A2F2-F28BC834F2F2}"/>
          </ac:spMkLst>
        </pc:spChg>
        <pc:spChg chg="add del mod">
          <ac:chgData name="Juliana Alves" userId="2fd1a310-8dda-4f57-adfc-169ed1588660" providerId="ADAL" clId="{76B3DDFA-4FB2-4F29-A9B9-8A4F1C021027}" dt="2023-10-06T13:40:56.734" v="4160"/>
          <ac:spMkLst>
            <pc:docMk/>
            <pc:sldMk cId="520901846" sldId="436"/>
            <ac:spMk id="6" creationId="{572F8E56-B731-F0C2-8EE8-6E8BD30BE878}"/>
          </ac:spMkLst>
        </pc:spChg>
        <pc:spChg chg="add del mod">
          <ac:chgData name="Juliana Alves" userId="2fd1a310-8dda-4f57-adfc-169ed1588660" providerId="ADAL" clId="{76B3DDFA-4FB2-4F29-A9B9-8A4F1C021027}" dt="2023-10-06T13:41:05.836" v="4635"/>
          <ac:spMkLst>
            <pc:docMk/>
            <pc:sldMk cId="520901846" sldId="436"/>
            <ac:spMk id="14" creationId="{354F72CE-529D-8BB8-0A08-B9BAA6727510}"/>
          </ac:spMkLst>
        </pc:spChg>
        <pc:picChg chg="add del mod ord replST">
          <ac:chgData name="Juliana Alves" userId="2fd1a310-8dda-4f57-adfc-169ed1588660" providerId="ADAL" clId="{76B3DDFA-4FB2-4F29-A9B9-8A4F1C021027}" dt="2023-10-06T13:41:05.820" v="4634"/>
          <ac:picMkLst>
            <pc:docMk/>
            <pc:sldMk cId="520901846" sldId="436"/>
            <ac:picMk id="8" creationId="{B769F34E-425B-274B-D86B-18F8323D98CA}"/>
          </ac:picMkLst>
        </pc:picChg>
        <pc:picChg chg="del">
          <ac:chgData name="Juliana Alves" userId="2fd1a310-8dda-4f57-adfc-169ed1588660" providerId="ADAL" clId="{76B3DDFA-4FB2-4F29-A9B9-8A4F1C021027}" dt="2023-10-06T13:40:57.150" v="4617"/>
          <ac:picMkLst>
            <pc:docMk/>
            <pc:sldMk cId="520901846" sldId="436"/>
            <ac:picMk id="9" creationId="{3864DDBB-2FBD-E4D1-937F-801E8B6C0CDE}"/>
          </ac:picMkLst>
        </pc:picChg>
        <pc:picChg chg="add del mod replST">
          <ac:chgData name="Juliana Alves" userId="2fd1a310-8dda-4f57-adfc-169ed1588660" providerId="ADAL" clId="{76B3DDFA-4FB2-4F29-A9B9-8A4F1C021027}" dt="2023-10-06T13:41:06.181" v="5092"/>
          <ac:picMkLst>
            <pc:docMk/>
            <pc:sldMk cId="520901846" sldId="436"/>
            <ac:picMk id="11" creationId="{7E24C34D-0146-70E2-604C-F7367DB4985C}"/>
          </ac:picMkLst>
        </pc:picChg>
        <pc:picChg chg="del">
          <ac:chgData name="Juliana Alves" userId="2fd1a310-8dda-4f57-adfc-169ed1588660" providerId="ADAL" clId="{76B3DDFA-4FB2-4F29-A9B9-8A4F1C021027}" dt="2023-10-06T13:40:56.707" v="4159"/>
          <ac:picMkLst>
            <pc:docMk/>
            <pc:sldMk cId="520901846" sldId="436"/>
            <ac:picMk id="13" creationId="{735F81E7-7746-166C-06D9-49245824DC91}"/>
          </ac:picMkLst>
        </pc:picChg>
        <pc:picChg chg="add mod ord replST">
          <ac:chgData name="Juliana Alves" userId="2fd1a310-8dda-4f57-adfc-169ed1588660" providerId="ADAL" clId="{76B3DDFA-4FB2-4F29-A9B9-8A4F1C021027}" dt="2023-10-06T13:41:05.838" v="4641"/>
          <ac:picMkLst>
            <pc:docMk/>
            <pc:sldMk cId="520901846" sldId="436"/>
            <ac:picMk id="16" creationId="{035EDF99-4977-BFA9-10D8-E3FA1CCE1232}"/>
          </ac:picMkLst>
        </pc:picChg>
        <pc:picChg chg="add mod replST">
          <ac:chgData name="Juliana Alves" userId="2fd1a310-8dda-4f57-adfc-169ed1588660" providerId="ADAL" clId="{76B3DDFA-4FB2-4F29-A9B9-8A4F1C021027}" dt="2023-10-06T13:41:06.185" v="5097"/>
          <ac:picMkLst>
            <pc:docMk/>
            <pc:sldMk cId="520901846" sldId="436"/>
            <ac:picMk id="18" creationId="{BAFE2B7F-2011-43D6-3C07-BD169CC3FC27}"/>
          </ac:picMkLst>
        </pc:picChg>
      </pc:sldChg>
      <pc:sldChg chg="modSp add del mod">
        <pc:chgData name="Juliana Alves" userId="2fd1a310-8dda-4f57-adfc-169ed1588660" providerId="ADAL" clId="{76B3DDFA-4FB2-4F29-A9B9-8A4F1C021027}" dt="2023-10-05T12:37:33.936" v="1058" actId="47"/>
        <pc:sldMkLst>
          <pc:docMk/>
          <pc:sldMk cId="1066188754" sldId="2145707050"/>
        </pc:sldMkLst>
        <pc:spChg chg="mod">
          <ac:chgData name="Juliana Alves" userId="2fd1a310-8dda-4f57-adfc-169ed1588660" providerId="ADAL" clId="{76B3DDFA-4FB2-4F29-A9B9-8A4F1C021027}" dt="2023-10-05T11:53:03.832" v="490" actId="20577"/>
          <ac:spMkLst>
            <pc:docMk/>
            <pc:sldMk cId="1066188754" sldId="2145707050"/>
            <ac:spMk id="4" creationId="{05845295-CAE1-F10D-5B18-53E0CE4C73B2}"/>
          </ac:spMkLst>
        </pc:spChg>
      </pc:sldChg>
      <pc:sldChg chg="modSp add del mod">
        <pc:chgData name="Juliana Alves" userId="2fd1a310-8dda-4f57-adfc-169ed1588660" providerId="ADAL" clId="{76B3DDFA-4FB2-4F29-A9B9-8A4F1C021027}" dt="2023-10-05T12:37:33.936" v="1058" actId="47"/>
        <pc:sldMkLst>
          <pc:docMk/>
          <pc:sldMk cId="2452784361" sldId="2147473992"/>
        </pc:sldMkLst>
        <pc:spChg chg="mod">
          <ac:chgData name="Juliana Alves" userId="2fd1a310-8dda-4f57-adfc-169ed1588660" providerId="ADAL" clId="{76B3DDFA-4FB2-4F29-A9B9-8A4F1C021027}" dt="2023-10-05T11:54:31.556" v="825" actId="20577"/>
          <ac:spMkLst>
            <pc:docMk/>
            <pc:sldMk cId="2452784361" sldId="2147473992"/>
            <ac:spMk id="4" creationId="{05845295-CAE1-F10D-5B18-53E0CE4C73B2}"/>
          </ac:spMkLst>
        </pc:spChg>
      </pc:sldChg>
      <pc:sldChg chg="modSp add del mod">
        <pc:chgData name="Juliana Alves" userId="2fd1a310-8dda-4f57-adfc-169ed1588660" providerId="ADAL" clId="{76B3DDFA-4FB2-4F29-A9B9-8A4F1C021027}" dt="2023-10-05T12:37:33.936" v="1058" actId="47"/>
        <pc:sldMkLst>
          <pc:docMk/>
          <pc:sldMk cId="4224540906" sldId="2147474004"/>
        </pc:sldMkLst>
        <pc:spChg chg="mod">
          <ac:chgData name="Juliana Alves" userId="2fd1a310-8dda-4f57-adfc-169ed1588660" providerId="ADAL" clId="{76B3DDFA-4FB2-4F29-A9B9-8A4F1C021027}" dt="2023-10-05T11:56:03.341" v="1033" actId="20577"/>
          <ac:spMkLst>
            <pc:docMk/>
            <pc:sldMk cId="4224540906" sldId="2147474004"/>
            <ac:spMk id="4" creationId="{BB1C1635-A42C-DD47-3E8E-C59826D7BD4C}"/>
          </ac:spMkLst>
        </pc:spChg>
      </pc:sldChg>
      <pc:sldChg chg="delSp modSp add del mod">
        <pc:chgData name="Juliana Alves" userId="2fd1a310-8dda-4f57-adfc-169ed1588660" providerId="ADAL" clId="{76B3DDFA-4FB2-4F29-A9B9-8A4F1C021027}" dt="2023-10-06T13:41:24.232" v="5111" actId="47"/>
        <pc:sldMkLst>
          <pc:docMk/>
          <pc:sldMk cId="1330084200" sldId="2147474005"/>
        </pc:sldMkLst>
        <pc:spChg chg="mod">
          <ac:chgData name="Juliana Alves" userId="2fd1a310-8dda-4f57-adfc-169ed1588660" providerId="ADAL" clId="{76B3DDFA-4FB2-4F29-A9B9-8A4F1C021027}" dt="2023-10-05T12:38:35.192" v="1165" actId="20577"/>
          <ac:spMkLst>
            <pc:docMk/>
            <pc:sldMk cId="1330084200" sldId="2147474005"/>
            <ac:spMk id="6" creationId="{FB0B2CA6-D440-46E8-8E0C-F29323AA4A32}"/>
          </ac:spMkLst>
        </pc:spChg>
        <pc:spChg chg="del">
          <ac:chgData name="Juliana Alves" userId="2fd1a310-8dda-4f57-adfc-169ed1588660" providerId="ADAL" clId="{76B3DDFA-4FB2-4F29-A9B9-8A4F1C021027}" dt="2023-10-05T11:56:23.814" v="1055" actId="478"/>
          <ac:spMkLst>
            <pc:docMk/>
            <pc:sldMk cId="1330084200" sldId="2147474005"/>
            <ac:spMk id="7" creationId="{AFAEF706-F803-4B49-8FF9-9483AB60BF9C}"/>
          </ac:spMkLst>
        </pc:spChg>
      </pc:sldChg>
      <pc:sldChg chg="add del">
        <pc:chgData name="Juliana Alves" userId="2fd1a310-8dda-4f57-adfc-169ed1588660" providerId="ADAL" clId="{76B3DDFA-4FB2-4F29-A9B9-8A4F1C021027}" dt="2023-10-05T12:37:33.936" v="1058" actId="47"/>
        <pc:sldMkLst>
          <pc:docMk/>
          <pc:sldMk cId="931965401" sldId="2147474006"/>
        </pc:sldMkLst>
      </pc:sldChg>
      <pc:sldChg chg="modSp add del mod">
        <pc:chgData name="Juliana Alves" userId="2fd1a310-8dda-4f57-adfc-169ed1588660" providerId="ADAL" clId="{76B3DDFA-4FB2-4F29-A9B9-8A4F1C021027}" dt="2023-10-06T13:41:35.993" v="5127" actId="47"/>
        <pc:sldMkLst>
          <pc:docMk/>
          <pc:sldMk cId="3216557831" sldId="2147474006"/>
        </pc:sldMkLst>
        <pc:spChg chg="mod">
          <ac:chgData name="Juliana Alves" userId="2fd1a310-8dda-4f57-adfc-169ed1588660" providerId="ADAL" clId="{76B3DDFA-4FB2-4F29-A9B9-8A4F1C021027}" dt="2023-10-05T14:58:43.223" v="2589" actId="20577"/>
          <ac:spMkLst>
            <pc:docMk/>
            <pc:sldMk cId="3216557831" sldId="2147474006"/>
            <ac:spMk id="6" creationId="{FB0B2CA6-D440-46E8-8E0C-F29323AA4A32}"/>
          </ac:spMkLst>
        </pc:spChg>
      </pc:sldChg>
      <pc:sldChg chg="addSp delSp modSp add del mod">
        <pc:chgData name="Juliana Alves" userId="2fd1a310-8dda-4f57-adfc-169ed1588660" providerId="ADAL" clId="{76B3DDFA-4FB2-4F29-A9B9-8A4F1C021027}" dt="2023-10-05T17:45:29.520" v="3713" actId="47"/>
        <pc:sldMkLst>
          <pc:docMk/>
          <pc:sldMk cId="1892309005" sldId="2147474007"/>
        </pc:sldMkLst>
        <pc:spChg chg="add del mod">
          <ac:chgData name="Juliana Alves" userId="2fd1a310-8dda-4f57-adfc-169ed1588660" providerId="ADAL" clId="{76B3DDFA-4FB2-4F29-A9B9-8A4F1C021027}" dt="2023-10-05T14:59:19.419" v="2591" actId="1032"/>
          <ac:spMkLst>
            <pc:docMk/>
            <pc:sldMk cId="1892309005" sldId="2147474007"/>
            <ac:spMk id="3" creationId="{CAE46D68-F699-2F64-6C4C-50DEFEBA12F4}"/>
          </ac:spMkLst>
        </pc:spChg>
        <pc:spChg chg="mod">
          <ac:chgData name="Juliana Alves" userId="2fd1a310-8dda-4f57-adfc-169ed1588660" providerId="ADAL" clId="{76B3DDFA-4FB2-4F29-A9B9-8A4F1C021027}" dt="2023-10-05T15:03:52.633" v="2955" actId="20577"/>
          <ac:spMkLst>
            <pc:docMk/>
            <pc:sldMk cId="1892309005" sldId="2147474007"/>
            <ac:spMk id="9" creationId="{4F269EC6-301A-4C2C-BBC0-DF4B2E2A16E4}"/>
          </ac:spMkLst>
        </pc:spChg>
        <pc:graphicFrameChg chg="add mod modGraphic">
          <ac:chgData name="Juliana Alves" userId="2fd1a310-8dda-4f57-adfc-169ed1588660" providerId="ADAL" clId="{76B3DDFA-4FB2-4F29-A9B9-8A4F1C021027}" dt="2023-10-05T15:05:42.927" v="3095" actId="20577"/>
          <ac:graphicFrameMkLst>
            <pc:docMk/>
            <pc:sldMk cId="1892309005" sldId="2147474007"/>
            <ac:graphicFrameMk id="5" creationId="{00F88D69-3249-C516-8EB1-8EB8BD0C166B}"/>
          </ac:graphicFrameMkLst>
        </pc:graphicFrameChg>
        <pc:graphicFrameChg chg="del">
          <ac:chgData name="Juliana Alves" userId="2fd1a310-8dda-4f57-adfc-169ed1588660" providerId="ADAL" clId="{76B3DDFA-4FB2-4F29-A9B9-8A4F1C021027}" dt="2023-10-05T14:58:56.835" v="2590" actId="478"/>
          <ac:graphicFrameMkLst>
            <pc:docMk/>
            <pc:sldMk cId="1892309005" sldId="2147474007"/>
            <ac:graphicFrameMk id="8" creationId="{2950A798-EFEB-FCE0-EE53-77438377BB35}"/>
          </ac:graphicFrameMkLst>
        </pc:graphicFrameChg>
      </pc:sldChg>
      <pc:sldChg chg="modSp add del">
        <pc:chgData name="Juliana Alves" userId="2fd1a310-8dda-4f57-adfc-169ed1588660" providerId="ADAL" clId="{76B3DDFA-4FB2-4F29-A9B9-8A4F1C021027}" dt="2023-10-05T17:45:53.758" v="3810" actId="47"/>
        <pc:sldMkLst>
          <pc:docMk/>
          <pc:sldMk cId="3368261981" sldId="2147474008"/>
        </pc:sldMkLst>
        <pc:graphicFrameChg chg="mod">
          <ac:chgData name="Juliana Alves" userId="2fd1a310-8dda-4f57-adfc-169ed1588660" providerId="ADAL" clId="{76B3DDFA-4FB2-4F29-A9B9-8A4F1C021027}" dt="2023-10-05T17:36:15.657" v="3250" actId="20577"/>
          <ac:graphicFrameMkLst>
            <pc:docMk/>
            <pc:sldMk cId="3368261981" sldId="2147474008"/>
            <ac:graphicFrameMk id="5" creationId="{00F88D69-3249-C516-8EB1-8EB8BD0C166B}"/>
          </ac:graphicFrameMkLst>
        </pc:graphicFrameChg>
      </pc:sldChg>
      <pc:sldChg chg="modSp add del">
        <pc:chgData name="Juliana Alves" userId="2fd1a310-8dda-4f57-adfc-169ed1588660" providerId="ADAL" clId="{76B3DDFA-4FB2-4F29-A9B9-8A4F1C021027}" dt="2023-10-05T17:45:54.148" v="3811" actId="47"/>
        <pc:sldMkLst>
          <pc:docMk/>
          <pc:sldMk cId="2932345915" sldId="2147474009"/>
        </pc:sldMkLst>
        <pc:graphicFrameChg chg="mod">
          <ac:chgData name="Juliana Alves" userId="2fd1a310-8dda-4f57-adfc-169ed1588660" providerId="ADAL" clId="{76B3DDFA-4FB2-4F29-A9B9-8A4F1C021027}" dt="2023-10-05T17:38:25.331" v="3353" actId="478"/>
          <ac:graphicFrameMkLst>
            <pc:docMk/>
            <pc:sldMk cId="2932345915" sldId="2147474009"/>
            <ac:graphicFrameMk id="5" creationId="{00F88D69-3249-C516-8EB1-8EB8BD0C166B}"/>
          </ac:graphicFrameMkLst>
        </pc:graphicFrameChg>
      </pc:sldChg>
      <pc:sldChg chg="addSp delSp modSp new add del mod">
        <pc:chgData name="Juliana Alves" userId="2fd1a310-8dda-4f57-adfc-169ed1588660" providerId="ADAL" clId="{76B3DDFA-4FB2-4F29-A9B9-8A4F1C021027}" dt="2023-10-06T19:58:05.830" v="5774" actId="47"/>
        <pc:sldMkLst>
          <pc:docMk/>
          <pc:sldMk cId="364634685" sldId="2147474010"/>
        </pc:sldMkLst>
        <pc:spChg chg="mod">
          <ac:chgData name="Juliana Alves" userId="2fd1a310-8dda-4f57-adfc-169ed1588660" providerId="ADAL" clId="{76B3DDFA-4FB2-4F29-A9B9-8A4F1C021027}" dt="2023-10-05T17:47:25.004" v="3992" actId="20577"/>
          <ac:spMkLst>
            <pc:docMk/>
            <pc:sldMk cId="364634685" sldId="2147474010"/>
            <ac:spMk id="2" creationId="{65C6D43C-1C25-BBCF-EA5A-E5585D5DECF8}"/>
          </ac:spMkLst>
        </pc:spChg>
        <pc:spChg chg="del">
          <ac:chgData name="Juliana Alves" userId="2fd1a310-8dda-4f57-adfc-169ed1588660" providerId="ADAL" clId="{76B3DDFA-4FB2-4F29-A9B9-8A4F1C021027}" dt="2023-10-05T17:41:23.224" v="3355" actId="1032"/>
          <ac:spMkLst>
            <pc:docMk/>
            <pc:sldMk cId="364634685" sldId="2147474010"/>
            <ac:spMk id="4" creationId="{0AB6C1ED-F930-A95D-BEC3-A81F3F1989B7}"/>
          </ac:spMkLst>
        </pc:spChg>
        <pc:spChg chg="add">
          <ac:chgData name="Juliana Alves" userId="2fd1a310-8dda-4f57-adfc-169ed1588660" providerId="ADAL" clId="{76B3DDFA-4FB2-4F29-A9B9-8A4F1C021027}" dt="2023-10-06T13:41:50.564" v="5128" actId="11529"/>
          <ac:spMkLst>
            <pc:docMk/>
            <pc:sldMk cId="364634685" sldId="2147474010"/>
            <ac:spMk id="4" creationId="{7356108A-9D10-EBC3-7865-D26CCDE79D96}"/>
          </ac:spMkLst>
        </pc:spChg>
        <pc:spChg chg="add mod">
          <ac:chgData name="Juliana Alves" userId="2fd1a310-8dda-4f57-adfc-169ed1588660" providerId="ADAL" clId="{76B3DDFA-4FB2-4F29-A9B9-8A4F1C021027}" dt="2023-10-06T19:51:59.019" v="5739" actId="1036"/>
          <ac:spMkLst>
            <pc:docMk/>
            <pc:sldMk cId="364634685" sldId="2147474010"/>
            <ac:spMk id="5" creationId="{6EB7F3E7-7F81-9D25-4087-74957395529C}"/>
          </ac:spMkLst>
        </pc:spChg>
        <pc:spChg chg="add mod">
          <ac:chgData name="Juliana Alves" userId="2fd1a310-8dda-4f57-adfc-169ed1588660" providerId="ADAL" clId="{76B3DDFA-4FB2-4F29-A9B9-8A4F1C021027}" dt="2023-10-06T13:42:07.667" v="5222" actId="1036"/>
          <ac:spMkLst>
            <pc:docMk/>
            <pc:sldMk cId="364634685" sldId="2147474010"/>
            <ac:spMk id="6" creationId="{BA21F16A-FC71-359F-ED18-4DEA8E6B2FFF}"/>
          </ac:spMkLst>
        </pc:spChg>
        <pc:spChg chg="add mod">
          <ac:chgData name="Juliana Alves" userId="2fd1a310-8dda-4f57-adfc-169ed1588660" providerId="ADAL" clId="{76B3DDFA-4FB2-4F29-A9B9-8A4F1C021027}" dt="2023-10-05T17:42:28.930" v="3406"/>
          <ac:spMkLst>
            <pc:docMk/>
            <pc:sldMk cId="364634685" sldId="2147474010"/>
            <ac:spMk id="7" creationId="{9224AEE3-093C-F13C-A633-1D7DF5FB654A}"/>
          </ac:spMkLst>
        </pc:spChg>
        <pc:spChg chg="add mod">
          <ac:chgData name="Juliana Alves" userId="2fd1a310-8dda-4f57-adfc-169ed1588660" providerId="ADAL" clId="{76B3DDFA-4FB2-4F29-A9B9-8A4F1C021027}" dt="2023-10-06T19:52:13.850" v="5744" actId="1038"/>
          <ac:spMkLst>
            <pc:docMk/>
            <pc:sldMk cId="364634685" sldId="2147474010"/>
            <ac:spMk id="7" creationId="{CA75E8CF-19BF-1DC7-E3FB-1E88E914B9EF}"/>
          </ac:spMkLst>
        </pc:spChg>
        <pc:spChg chg="add del mod">
          <ac:chgData name="Juliana Alves" userId="2fd1a310-8dda-4f57-adfc-169ed1588660" providerId="ADAL" clId="{76B3DDFA-4FB2-4F29-A9B9-8A4F1C021027}" dt="2023-10-06T19:53:21.274" v="5765" actId="478"/>
          <ac:spMkLst>
            <pc:docMk/>
            <pc:sldMk cId="364634685" sldId="2147474010"/>
            <ac:spMk id="8" creationId="{C36CE77F-B9BA-E4F5-B3DB-942F19DC6CB0}"/>
          </ac:spMkLst>
        </pc:spChg>
        <pc:spChg chg="add mod">
          <ac:chgData name="Juliana Alves" userId="2fd1a310-8dda-4f57-adfc-169ed1588660" providerId="ADAL" clId="{76B3DDFA-4FB2-4F29-A9B9-8A4F1C021027}" dt="2023-10-05T17:42:28.930" v="3406"/>
          <ac:spMkLst>
            <pc:docMk/>
            <pc:sldMk cId="364634685" sldId="2147474010"/>
            <ac:spMk id="8" creationId="{DEAC37EE-2840-F210-A6E1-B488417F5F6D}"/>
          </ac:spMkLst>
        </pc:spChg>
        <pc:spChg chg="add del mod">
          <ac:chgData name="Juliana Alves" userId="2fd1a310-8dda-4f57-adfc-169ed1588660" providerId="ADAL" clId="{76B3DDFA-4FB2-4F29-A9B9-8A4F1C021027}" dt="2023-10-06T19:53:18.393" v="5762" actId="478"/>
          <ac:spMkLst>
            <pc:docMk/>
            <pc:sldMk cId="364634685" sldId="2147474010"/>
            <ac:spMk id="9" creationId="{3780E1BE-44C6-B859-9E8F-430EF2814A70}"/>
          </ac:spMkLst>
        </pc:spChg>
        <pc:spChg chg="add del mod">
          <ac:chgData name="Juliana Alves" userId="2fd1a310-8dda-4f57-adfc-169ed1588660" providerId="ADAL" clId="{76B3DDFA-4FB2-4F29-A9B9-8A4F1C021027}" dt="2023-10-06T19:51:43.048" v="5732" actId="478"/>
          <ac:spMkLst>
            <pc:docMk/>
            <pc:sldMk cId="364634685" sldId="2147474010"/>
            <ac:spMk id="10" creationId="{95624B7E-3985-FB33-406C-D2E72C386CFF}"/>
          </ac:spMkLst>
        </pc:spChg>
        <pc:spChg chg="add del mod">
          <ac:chgData name="Juliana Alves" userId="2fd1a310-8dda-4f57-adfc-169ed1588660" providerId="ADAL" clId="{76B3DDFA-4FB2-4F29-A9B9-8A4F1C021027}" dt="2023-10-05T17:43:59.705" v="3463" actId="478"/>
          <ac:spMkLst>
            <pc:docMk/>
            <pc:sldMk cId="364634685" sldId="2147474010"/>
            <ac:spMk id="10" creationId="{F6CBB011-CB5F-E123-9847-58F04A947651}"/>
          </ac:spMkLst>
        </pc:spChg>
        <pc:spChg chg="add mod">
          <ac:chgData name="Juliana Alves" userId="2fd1a310-8dda-4f57-adfc-169ed1588660" providerId="ADAL" clId="{76B3DDFA-4FB2-4F29-A9B9-8A4F1C021027}" dt="2023-10-06T19:52:29.595" v="5756" actId="20577"/>
          <ac:spMkLst>
            <pc:docMk/>
            <pc:sldMk cId="364634685" sldId="2147474010"/>
            <ac:spMk id="11" creationId="{6AD159F2-A22C-788A-3808-9716F71DA845}"/>
          </ac:spMkLst>
        </pc:spChg>
        <pc:spChg chg="add mod">
          <ac:chgData name="Juliana Alves" userId="2fd1a310-8dda-4f57-adfc-169ed1588660" providerId="ADAL" clId="{76B3DDFA-4FB2-4F29-A9B9-8A4F1C021027}" dt="2023-10-06T19:52:34.368" v="5757" actId="6549"/>
          <ac:spMkLst>
            <pc:docMk/>
            <pc:sldMk cId="364634685" sldId="2147474010"/>
            <ac:spMk id="12" creationId="{09D5C732-CA35-8B50-65EE-3BB6011796AD}"/>
          </ac:spMkLst>
        </pc:spChg>
        <pc:spChg chg="add mod">
          <ac:chgData name="Juliana Alves" userId="2fd1a310-8dda-4f57-adfc-169ed1588660" providerId="ADAL" clId="{76B3DDFA-4FB2-4F29-A9B9-8A4F1C021027}" dt="2023-10-06T19:52:49.097" v="5761" actId="20577"/>
          <ac:spMkLst>
            <pc:docMk/>
            <pc:sldMk cId="364634685" sldId="2147474010"/>
            <ac:spMk id="13" creationId="{07D768B3-D076-0F8F-1615-855461D98994}"/>
          </ac:spMkLst>
        </pc:spChg>
        <pc:spChg chg="add mod">
          <ac:chgData name="Juliana Alves" userId="2fd1a310-8dda-4f57-adfc-169ed1588660" providerId="ADAL" clId="{76B3DDFA-4FB2-4F29-A9B9-8A4F1C021027}" dt="2023-10-06T19:52:38.547" v="5758" actId="6549"/>
          <ac:spMkLst>
            <pc:docMk/>
            <pc:sldMk cId="364634685" sldId="2147474010"/>
            <ac:spMk id="14" creationId="{CB5C6500-370E-C5C8-C65E-44DB5141CB7E}"/>
          </ac:spMkLst>
        </pc:spChg>
        <pc:spChg chg="add mod">
          <ac:chgData name="Juliana Alves" userId="2fd1a310-8dda-4f57-adfc-169ed1588660" providerId="ADAL" clId="{76B3DDFA-4FB2-4F29-A9B9-8A4F1C021027}" dt="2023-10-06T13:42:18.358" v="5263" actId="1038"/>
          <ac:spMkLst>
            <pc:docMk/>
            <pc:sldMk cId="364634685" sldId="2147474010"/>
            <ac:spMk id="15" creationId="{DE842B10-EDB2-69D6-2E4C-6B8ACE166CAD}"/>
          </ac:spMkLst>
        </pc:spChg>
        <pc:spChg chg="add del mod">
          <ac:chgData name="Juliana Alves" userId="2fd1a310-8dda-4f57-adfc-169ed1588660" providerId="ADAL" clId="{76B3DDFA-4FB2-4F29-A9B9-8A4F1C021027}" dt="2023-10-06T19:51:40.764" v="5730" actId="478"/>
          <ac:spMkLst>
            <pc:docMk/>
            <pc:sldMk cId="364634685" sldId="2147474010"/>
            <ac:spMk id="16" creationId="{B65E0CFE-CD00-B651-36F1-6736653DD1EC}"/>
          </ac:spMkLst>
        </pc:spChg>
        <pc:spChg chg="add mod">
          <ac:chgData name="Juliana Alves" userId="2fd1a310-8dda-4f57-adfc-169ed1588660" providerId="ADAL" clId="{76B3DDFA-4FB2-4F29-A9B9-8A4F1C021027}" dt="2023-10-06T13:43:47.732" v="5454" actId="1036"/>
          <ac:spMkLst>
            <pc:docMk/>
            <pc:sldMk cId="364634685" sldId="2147474010"/>
            <ac:spMk id="17" creationId="{B24AEBFD-2052-6CA6-A34E-107544E856D4}"/>
          </ac:spMkLst>
        </pc:spChg>
        <pc:spChg chg="add mod">
          <ac:chgData name="Juliana Alves" userId="2fd1a310-8dda-4f57-adfc-169ed1588660" providerId="ADAL" clId="{76B3DDFA-4FB2-4F29-A9B9-8A4F1C021027}" dt="2023-10-06T19:51:59.019" v="5739" actId="1036"/>
          <ac:spMkLst>
            <pc:docMk/>
            <pc:sldMk cId="364634685" sldId="2147474010"/>
            <ac:spMk id="18" creationId="{8E5AE4C6-911D-4CA3-CE3E-FFAC7CBBA2B4}"/>
          </ac:spMkLst>
        </pc:spChg>
        <pc:spChg chg="add mod">
          <ac:chgData name="Juliana Alves" userId="2fd1a310-8dda-4f57-adfc-169ed1588660" providerId="ADAL" clId="{76B3DDFA-4FB2-4F29-A9B9-8A4F1C021027}" dt="2023-10-06T13:43:58.237" v="5530" actId="1037"/>
          <ac:spMkLst>
            <pc:docMk/>
            <pc:sldMk cId="364634685" sldId="2147474010"/>
            <ac:spMk id="19" creationId="{38BCE434-4FB9-AC93-D2C0-069C50AE99C1}"/>
          </ac:spMkLst>
        </pc:spChg>
        <pc:spChg chg="add mod">
          <ac:chgData name="Juliana Alves" userId="2fd1a310-8dda-4f57-adfc-169ed1588660" providerId="ADAL" clId="{76B3DDFA-4FB2-4F29-A9B9-8A4F1C021027}" dt="2023-10-06T19:52:17.865" v="5748" actId="1035"/>
          <ac:spMkLst>
            <pc:docMk/>
            <pc:sldMk cId="364634685" sldId="2147474010"/>
            <ac:spMk id="20" creationId="{59471BA3-B263-E537-3E63-17500546843F}"/>
          </ac:spMkLst>
        </pc:spChg>
        <pc:spChg chg="add del mod">
          <ac:chgData name="Juliana Alves" userId="2fd1a310-8dda-4f57-adfc-169ed1588660" providerId="ADAL" clId="{76B3DDFA-4FB2-4F29-A9B9-8A4F1C021027}" dt="2023-10-06T19:53:20.873" v="5764" actId="478"/>
          <ac:spMkLst>
            <pc:docMk/>
            <pc:sldMk cId="364634685" sldId="2147474010"/>
            <ac:spMk id="21" creationId="{49FEB492-F389-58D5-246C-B8ABE4021F5D}"/>
          </ac:spMkLst>
        </pc:spChg>
        <pc:spChg chg="add del mod">
          <ac:chgData name="Juliana Alves" userId="2fd1a310-8dda-4f57-adfc-169ed1588660" providerId="ADAL" clId="{76B3DDFA-4FB2-4F29-A9B9-8A4F1C021027}" dt="2023-10-06T19:53:19.193" v="5763" actId="478"/>
          <ac:spMkLst>
            <pc:docMk/>
            <pc:sldMk cId="364634685" sldId="2147474010"/>
            <ac:spMk id="22" creationId="{37F90DE6-B6C9-EE42-C74B-526BE6FF9AB8}"/>
          </ac:spMkLst>
        </pc:spChg>
        <pc:spChg chg="add del mod">
          <ac:chgData name="Juliana Alves" userId="2fd1a310-8dda-4f57-adfc-169ed1588660" providerId="ADAL" clId="{76B3DDFA-4FB2-4F29-A9B9-8A4F1C021027}" dt="2023-10-06T19:51:42.281" v="5731" actId="478"/>
          <ac:spMkLst>
            <pc:docMk/>
            <pc:sldMk cId="364634685" sldId="2147474010"/>
            <ac:spMk id="23" creationId="{29C67EBB-13A2-99ED-43C3-7227BF8CBA6B}"/>
          </ac:spMkLst>
        </pc:spChg>
        <pc:grpChg chg="add mod">
          <ac:chgData name="Juliana Alves" userId="2fd1a310-8dda-4f57-adfc-169ed1588660" providerId="ADAL" clId="{76B3DDFA-4FB2-4F29-A9B9-8A4F1C021027}" dt="2023-10-05T17:42:28.930" v="3406"/>
          <ac:grpSpMkLst>
            <pc:docMk/>
            <pc:sldMk cId="364634685" sldId="2147474010"/>
            <ac:grpSpMk id="6" creationId="{54EB1B53-E738-87E1-CF9B-7A0A5AD23418}"/>
          </ac:grpSpMkLst>
        </pc:grpChg>
        <pc:graphicFrameChg chg="add del mod modGraphic">
          <ac:chgData name="Juliana Alves" userId="2fd1a310-8dda-4f57-adfc-169ed1588660" providerId="ADAL" clId="{76B3DDFA-4FB2-4F29-A9B9-8A4F1C021027}" dt="2023-10-05T17:42:48.772" v="3409" actId="478"/>
          <ac:graphicFrameMkLst>
            <pc:docMk/>
            <pc:sldMk cId="364634685" sldId="2147474010"/>
            <ac:graphicFrameMk id="5" creationId="{78A6E323-F9DC-F76A-D4FC-76F9BE395081}"/>
          </ac:graphicFrameMkLst>
        </pc:graphicFrameChg>
      </pc:sldChg>
      <pc:sldChg chg="addSp delSp modSp new del mod">
        <pc:chgData name="Juliana Alves" userId="2fd1a310-8dda-4f57-adfc-169ed1588660" providerId="ADAL" clId="{76B3DDFA-4FB2-4F29-A9B9-8A4F1C021027}" dt="2023-10-09T18:33:17.409" v="5970" actId="47"/>
        <pc:sldMkLst>
          <pc:docMk/>
          <pc:sldMk cId="684885482" sldId="2147474011"/>
        </pc:sldMkLst>
        <pc:spChg chg="mod">
          <ac:chgData name="Juliana Alves" userId="2fd1a310-8dda-4f57-adfc-169ed1588660" providerId="ADAL" clId="{76B3DDFA-4FB2-4F29-A9B9-8A4F1C021027}" dt="2023-10-06T13:44:43.660" v="5728" actId="313"/>
          <ac:spMkLst>
            <pc:docMk/>
            <pc:sldMk cId="684885482" sldId="2147474011"/>
            <ac:spMk id="2" creationId="{D330DFDC-7723-6513-1B1A-5C4F298EE7D0}"/>
          </ac:spMkLst>
        </pc:spChg>
        <pc:spChg chg="del">
          <ac:chgData name="Juliana Alves" userId="2fd1a310-8dda-4f57-adfc-169ed1588660" providerId="ADAL" clId="{76B3DDFA-4FB2-4F29-A9B9-8A4F1C021027}" dt="2023-10-05T20:55:28.868" v="3994" actId="22"/>
          <ac:spMkLst>
            <pc:docMk/>
            <pc:sldMk cId="684885482" sldId="2147474011"/>
            <ac:spMk id="4" creationId="{F23AC10C-A1E6-A911-907B-CACE83FC4490}"/>
          </ac:spMkLst>
        </pc:spChg>
        <pc:picChg chg="add mod ord">
          <ac:chgData name="Juliana Alves" userId="2fd1a310-8dda-4f57-adfc-169ed1588660" providerId="ADAL" clId="{76B3DDFA-4FB2-4F29-A9B9-8A4F1C021027}" dt="2023-10-05T20:55:28.868" v="3994" actId="22"/>
          <ac:picMkLst>
            <pc:docMk/>
            <pc:sldMk cId="684885482" sldId="2147474011"/>
            <ac:picMk id="6" creationId="{5A2EFFFA-2929-F68E-53D5-B7DA12C9A7E4}"/>
          </ac:picMkLst>
        </pc:picChg>
      </pc:sldChg>
      <pc:sldChg chg="new del">
        <pc:chgData name="Juliana Alves" userId="2fd1a310-8dda-4f57-adfc-169ed1588660" providerId="ADAL" clId="{76B3DDFA-4FB2-4F29-A9B9-8A4F1C021027}" dt="2023-10-05T17:42:42.620" v="3408" actId="47"/>
        <pc:sldMkLst>
          <pc:docMk/>
          <pc:sldMk cId="1600223353" sldId="2147474011"/>
        </pc:sldMkLst>
      </pc:sldChg>
      <pc:sldChg chg="delSp add del mod">
        <pc:chgData name="Juliana Alves" userId="2fd1a310-8dda-4f57-adfc-169ed1588660" providerId="ADAL" clId="{76B3DDFA-4FB2-4F29-A9B9-8A4F1C021027}" dt="2023-10-06T19:54:51.800" v="5772" actId="47"/>
        <pc:sldMkLst>
          <pc:docMk/>
          <pc:sldMk cId="3074305678" sldId="2147474012"/>
        </pc:sldMkLst>
        <pc:spChg chg="del">
          <ac:chgData name="Juliana Alves" userId="2fd1a310-8dda-4f57-adfc-169ed1588660" providerId="ADAL" clId="{76B3DDFA-4FB2-4F29-A9B9-8A4F1C021027}" dt="2023-10-06T19:53:32.283" v="5771" actId="478"/>
          <ac:spMkLst>
            <pc:docMk/>
            <pc:sldMk cId="3074305678" sldId="2147474012"/>
            <ac:spMk id="4" creationId="{7356108A-9D10-EBC3-7865-D26CCDE79D96}"/>
          </ac:spMkLst>
        </pc:spChg>
        <pc:spChg chg="del">
          <ac:chgData name="Juliana Alves" userId="2fd1a310-8dda-4f57-adfc-169ed1588660" providerId="ADAL" clId="{76B3DDFA-4FB2-4F29-A9B9-8A4F1C021027}" dt="2023-10-06T19:53:32.283" v="5771" actId="478"/>
          <ac:spMkLst>
            <pc:docMk/>
            <pc:sldMk cId="3074305678" sldId="2147474012"/>
            <ac:spMk id="5" creationId="{6EB7F3E7-7F81-9D25-4087-74957395529C}"/>
          </ac:spMkLst>
        </pc:spChg>
        <pc:spChg chg="del">
          <ac:chgData name="Juliana Alves" userId="2fd1a310-8dda-4f57-adfc-169ed1588660" providerId="ADAL" clId="{76B3DDFA-4FB2-4F29-A9B9-8A4F1C021027}" dt="2023-10-06T19:53:32.283" v="5771" actId="478"/>
          <ac:spMkLst>
            <pc:docMk/>
            <pc:sldMk cId="3074305678" sldId="2147474012"/>
            <ac:spMk id="6" creationId="{BA21F16A-FC71-359F-ED18-4DEA8E6B2FFF}"/>
          </ac:spMkLst>
        </pc:spChg>
        <pc:spChg chg="del">
          <ac:chgData name="Juliana Alves" userId="2fd1a310-8dda-4f57-adfc-169ed1588660" providerId="ADAL" clId="{76B3DDFA-4FB2-4F29-A9B9-8A4F1C021027}" dt="2023-10-06T19:53:32.283" v="5771" actId="478"/>
          <ac:spMkLst>
            <pc:docMk/>
            <pc:sldMk cId="3074305678" sldId="2147474012"/>
            <ac:spMk id="7" creationId="{CA75E8CF-19BF-1DC7-E3FB-1E88E914B9EF}"/>
          </ac:spMkLst>
        </pc:spChg>
        <pc:spChg chg="del">
          <ac:chgData name="Juliana Alves" userId="2fd1a310-8dda-4f57-adfc-169ed1588660" providerId="ADAL" clId="{76B3DDFA-4FB2-4F29-A9B9-8A4F1C021027}" dt="2023-10-06T19:53:32.283" v="5771" actId="478"/>
          <ac:spMkLst>
            <pc:docMk/>
            <pc:sldMk cId="3074305678" sldId="2147474012"/>
            <ac:spMk id="11" creationId="{6AD159F2-A22C-788A-3808-9716F71DA845}"/>
          </ac:spMkLst>
        </pc:spChg>
        <pc:spChg chg="del">
          <ac:chgData name="Juliana Alves" userId="2fd1a310-8dda-4f57-adfc-169ed1588660" providerId="ADAL" clId="{76B3DDFA-4FB2-4F29-A9B9-8A4F1C021027}" dt="2023-10-06T19:53:32.283" v="5771" actId="478"/>
          <ac:spMkLst>
            <pc:docMk/>
            <pc:sldMk cId="3074305678" sldId="2147474012"/>
            <ac:spMk id="12" creationId="{09D5C732-CA35-8B50-65EE-3BB6011796AD}"/>
          </ac:spMkLst>
        </pc:spChg>
        <pc:spChg chg="del">
          <ac:chgData name="Juliana Alves" userId="2fd1a310-8dda-4f57-adfc-169ed1588660" providerId="ADAL" clId="{76B3DDFA-4FB2-4F29-A9B9-8A4F1C021027}" dt="2023-10-06T19:53:32.283" v="5771" actId="478"/>
          <ac:spMkLst>
            <pc:docMk/>
            <pc:sldMk cId="3074305678" sldId="2147474012"/>
            <ac:spMk id="13" creationId="{07D768B3-D076-0F8F-1615-855461D98994}"/>
          </ac:spMkLst>
        </pc:spChg>
        <pc:spChg chg="del">
          <ac:chgData name="Juliana Alves" userId="2fd1a310-8dda-4f57-adfc-169ed1588660" providerId="ADAL" clId="{76B3DDFA-4FB2-4F29-A9B9-8A4F1C021027}" dt="2023-10-06T19:53:32.283" v="5771" actId="478"/>
          <ac:spMkLst>
            <pc:docMk/>
            <pc:sldMk cId="3074305678" sldId="2147474012"/>
            <ac:spMk id="14" creationId="{CB5C6500-370E-C5C8-C65E-44DB5141CB7E}"/>
          </ac:spMkLst>
        </pc:spChg>
        <pc:spChg chg="del">
          <ac:chgData name="Juliana Alves" userId="2fd1a310-8dda-4f57-adfc-169ed1588660" providerId="ADAL" clId="{76B3DDFA-4FB2-4F29-A9B9-8A4F1C021027}" dt="2023-10-06T19:53:32.283" v="5771" actId="478"/>
          <ac:spMkLst>
            <pc:docMk/>
            <pc:sldMk cId="3074305678" sldId="2147474012"/>
            <ac:spMk id="15" creationId="{DE842B10-EDB2-69D6-2E4C-6B8ACE166CAD}"/>
          </ac:spMkLst>
        </pc:spChg>
        <pc:spChg chg="del">
          <ac:chgData name="Juliana Alves" userId="2fd1a310-8dda-4f57-adfc-169ed1588660" providerId="ADAL" clId="{76B3DDFA-4FB2-4F29-A9B9-8A4F1C021027}" dt="2023-10-06T19:53:32.283" v="5771" actId="478"/>
          <ac:spMkLst>
            <pc:docMk/>
            <pc:sldMk cId="3074305678" sldId="2147474012"/>
            <ac:spMk id="17" creationId="{B24AEBFD-2052-6CA6-A34E-107544E856D4}"/>
          </ac:spMkLst>
        </pc:spChg>
        <pc:spChg chg="del">
          <ac:chgData name="Juliana Alves" userId="2fd1a310-8dda-4f57-adfc-169ed1588660" providerId="ADAL" clId="{76B3DDFA-4FB2-4F29-A9B9-8A4F1C021027}" dt="2023-10-06T19:53:32.283" v="5771" actId="478"/>
          <ac:spMkLst>
            <pc:docMk/>
            <pc:sldMk cId="3074305678" sldId="2147474012"/>
            <ac:spMk id="18" creationId="{8E5AE4C6-911D-4CA3-CE3E-FFAC7CBBA2B4}"/>
          </ac:spMkLst>
        </pc:spChg>
        <pc:spChg chg="del">
          <ac:chgData name="Juliana Alves" userId="2fd1a310-8dda-4f57-adfc-169ed1588660" providerId="ADAL" clId="{76B3DDFA-4FB2-4F29-A9B9-8A4F1C021027}" dt="2023-10-06T19:53:32.283" v="5771" actId="478"/>
          <ac:spMkLst>
            <pc:docMk/>
            <pc:sldMk cId="3074305678" sldId="2147474012"/>
            <ac:spMk id="19" creationId="{38BCE434-4FB9-AC93-D2C0-069C50AE99C1}"/>
          </ac:spMkLst>
        </pc:spChg>
        <pc:spChg chg="del">
          <ac:chgData name="Juliana Alves" userId="2fd1a310-8dda-4f57-adfc-169ed1588660" providerId="ADAL" clId="{76B3DDFA-4FB2-4F29-A9B9-8A4F1C021027}" dt="2023-10-06T19:53:32.283" v="5771" actId="478"/>
          <ac:spMkLst>
            <pc:docMk/>
            <pc:sldMk cId="3074305678" sldId="2147474012"/>
            <ac:spMk id="20" creationId="{59471BA3-B263-E537-3E63-17500546843F}"/>
          </ac:spMkLst>
        </pc:spChg>
      </pc:sldChg>
      <pc:sldChg chg="add del">
        <pc:chgData name="Juliana Alves" userId="2fd1a310-8dda-4f57-adfc-169ed1588660" providerId="ADAL" clId="{76B3DDFA-4FB2-4F29-A9B9-8A4F1C021027}" dt="2023-10-06T19:53:27.615" v="5769"/>
        <pc:sldMkLst>
          <pc:docMk/>
          <pc:sldMk cId="3786434300" sldId="2147474012"/>
        </pc:sldMkLst>
      </pc:sldChg>
      <pc:sldMasterChg chg="addSp delSp modSp mod modSldLayout">
        <pc:chgData name="Juliana Alves" userId="2fd1a310-8dda-4f57-adfc-169ed1588660" providerId="ADAL" clId="{76B3DDFA-4FB2-4F29-A9B9-8A4F1C021027}" dt="2023-10-06T13:41:06.191" v="5104"/>
        <pc:sldMasterMkLst>
          <pc:docMk/>
          <pc:sldMasterMk cId="0" sldId="2147483648"/>
        </pc:sldMasterMkLst>
        <pc:picChg chg="add del mod replST">
          <ac:chgData name="Juliana Alves" userId="2fd1a310-8dda-4f57-adfc-169ed1588660" providerId="ADAL" clId="{76B3DDFA-4FB2-4F29-A9B9-8A4F1C021027}" dt="2023-10-06T13:41:06.186" v="5099"/>
          <ac:picMkLst>
            <pc:docMk/>
            <pc:sldMasterMk cId="0" sldId="2147483648"/>
            <ac:picMk id="6" creationId="{4A0568F7-88C6-4D8C-7F1D-9F97474D67DA}"/>
          </ac:picMkLst>
        </pc:picChg>
        <pc:picChg chg="del">
          <ac:chgData name="Juliana Alves" userId="2fd1a310-8dda-4f57-adfc-169ed1588660" providerId="ADAL" clId="{76B3DDFA-4FB2-4F29-A9B9-8A4F1C021027}" dt="2023-10-06T13:40:57.156" v="4624"/>
          <ac:picMkLst>
            <pc:docMk/>
            <pc:sldMasterMk cId="0" sldId="2147483648"/>
            <ac:picMk id="7" creationId="{164EDB77-D213-45B1-6535-728365C024E3}"/>
          </ac:picMkLst>
        </pc:picChg>
        <pc:picChg chg="add mod replST">
          <ac:chgData name="Juliana Alves" userId="2fd1a310-8dda-4f57-adfc-169ed1588660" providerId="ADAL" clId="{76B3DDFA-4FB2-4F29-A9B9-8A4F1C021027}" dt="2023-10-06T13:41:06.191" v="5104"/>
          <ac:picMkLst>
            <pc:docMk/>
            <pc:sldMasterMk cId="0" sldId="2147483648"/>
            <ac:picMk id="13" creationId="{7F66213E-BB31-997F-8A56-DEF73A51940E}"/>
          </ac:picMkLst>
        </pc:picChg>
        <pc:sldLayoutChg chg="addSp delSp modSp mod">
          <pc:chgData name="Juliana Alves" userId="2fd1a310-8dda-4f57-adfc-169ed1588660" providerId="ADAL" clId="{76B3DDFA-4FB2-4F29-A9B9-8A4F1C021027}" dt="2023-10-06T13:41:05.867" v="4670"/>
          <pc:sldLayoutMkLst>
            <pc:docMk/>
            <pc:sldMasterMk cId="0" sldId="2147483648"/>
            <pc:sldLayoutMk cId="0" sldId="2147483649"/>
          </pc:sldLayoutMkLst>
          <pc:picChg chg="add del mod replST">
            <ac:chgData name="Juliana Alves" userId="2fd1a310-8dda-4f57-adfc-169ed1588660" providerId="ADAL" clId="{76B3DDFA-4FB2-4F29-A9B9-8A4F1C021027}" dt="2023-10-06T13:41:05.862" v="4665"/>
            <ac:picMkLst>
              <pc:docMk/>
              <pc:sldMasterMk cId="0" sldId="2147483648"/>
              <pc:sldLayoutMk cId="0" sldId="2147483649"/>
              <ac:picMk id="5" creationId="{B6FF567B-5CF4-1035-0AE4-E17DDC90555D}"/>
            </ac:picMkLst>
          </pc:picChg>
          <pc:picChg chg="del">
            <ac:chgData name="Juliana Alves" userId="2fd1a310-8dda-4f57-adfc-169ed1588660" providerId="ADAL" clId="{76B3DDFA-4FB2-4F29-A9B9-8A4F1C021027}" dt="2023-10-06T13:40:56.769" v="4190"/>
            <ac:picMkLst>
              <pc:docMk/>
              <pc:sldMasterMk cId="0" sldId="2147483648"/>
              <pc:sldLayoutMk cId="0" sldId="2147483649"/>
              <ac:picMk id="6" creationId="{E16E1A85-CB5D-438F-44A2-2B26BCFECED2}"/>
            </ac:picMkLst>
          </pc:picChg>
          <pc:picChg chg="add mod replST">
            <ac:chgData name="Juliana Alves" userId="2fd1a310-8dda-4f57-adfc-169ed1588660" providerId="ADAL" clId="{76B3DDFA-4FB2-4F29-A9B9-8A4F1C021027}" dt="2023-10-06T13:41:05.867" v="4670"/>
            <ac:picMkLst>
              <pc:docMk/>
              <pc:sldMasterMk cId="0" sldId="2147483648"/>
              <pc:sldLayoutMk cId="0" sldId="2147483649"/>
              <ac:picMk id="9" creationId="{B7D3227F-EC18-94A6-4A0E-1ABE84DEE96C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5.939" v="4761"/>
          <pc:sldLayoutMkLst>
            <pc:docMk/>
            <pc:sldMasterMk cId="0" sldId="2147483648"/>
            <pc:sldLayoutMk cId="0" sldId="2147483650"/>
          </pc:sldLayoutMkLst>
          <pc:picChg chg="del">
            <ac:chgData name="Juliana Alves" userId="2fd1a310-8dda-4f57-adfc-169ed1588660" providerId="ADAL" clId="{76B3DDFA-4FB2-4F29-A9B9-8A4F1C021027}" dt="2023-10-06T13:40:56.841" v="4281"/>
            <ac:picMkLst>
              <pc:docMk/>
              <pc:sldMasterMk cId="0" sldId="2147483648"/>
              <pc:sldLayoutMk cId="0" sldId="2147483650"/>
              <ac:picMk id="3" creationId="{FBC17588-85F4-4BE9-D6D2-2432447B4807}"/>
            </ac:picMkLst>
          </pc:picChg>
          <pc:picChg chg="add del mod replST">
            <ac:chgData name="Juliana Alves" userId="2fd1a310-8dda-4f57-adfc-169ed1588660" providerId="ADAL" clId="{76B3DDFA-4FB2-4F29-A9B9-8A4F1C021027}" dt="2023-10-06T13:41:05.929" v="4756"/>
            <ac:picMkLst>
              <pc:docMk/>
              <pc:sldMasterMk cId="0" sldId="2147483648"/>
              <pc:sldLayoutMk cId="0" sldId="2147483650"/>
              <ac:picMk id="6" creationId="{9BD9EDBE-D011-B80B-F017-82D3DCC36B92}"/>
            </ac:picMkLst>
          </pc:picChg>
          <pc:picChg chg="add mod replST">
            <ac:chgData name="Juliana Alves" userId="2fd1a310-8dda-4f57-adfc-169ed1588660" providerId="ADAL" clId="{76B3DDFA-4FB2-4F29-A9B9-8A4F1C021027}" dt="2023-10-06T13:41:05.939" v="4761"/>
            <ac:picMkLst>
              <pc:docMk/>
              <pc:sldMasterMk cId="0" sldId="2147483648"/>
              <pc:sldLayoutMk cId="0" sldId="2147483650"/>
              <ac:picMk id="11" creationId="{F66518B0-FBC2-13C7-C811-DB1873B92C55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5.886" v="4698"/>
          <pc:sldLayoutMkLst>
            <pc:docMk/>
            <pc:sldMasterMk cId="0" sldId="2147483648"/>
            <pc:sldLayoutMk cId="0" sldId="2147483651"/>
          </pc:sldLayoutMkLst>
          <pc:picChg chg="add del mod replST">
            <ac:chgData name="Juliana Alves" userId="2fd1a310-8dda-4f57-adfc-169ed1588660" providerId="ADAL" clId="{76B3DDFA-4FB2-4F29-A9B9-8A4F1C021027}" dt="2023-10-06T13:41:05.882" v="4693"/>
            <ac:picMkLst>
              <pc:docMk/>
              <pc:sldMasterMk cId="0" sldId="2147483648"/>
              <pc:sldLayoutMk cId="0" sldId="2147483651"/>
              <ac:picMk id="6" creationId="{CAA04058-4B35-B6B3-48EF-10F5A1633C87}"/>
            </ac:picMkLst>
          </pc:picChg>
          <pc:picChg chg="del">
            <ac:chgData name="Juliana Alves" userId="2fd1a310-8dda-4f57-adfc-169ed1588660" providerId="ADAL" clId="{76B3DDFA-4FB2-4F29-A9B9-8A4F1C021027}" dt="2023-10-06T13:40:56.791" v="4218"/>
            <ac:picMkLst>
              <pc:docMk/>
              <pc:sldMasterMk cId="0" sldId="2147483648"/>
              <pc:sldLayoutMk cId="0" sldId="2147483651"/>
              <ac:picMk id="7" creationId="{BE725C39-6EA2-617C-8445-E789245EF15B}"/>
            </ac:picMkLst>
          </pc:picChg>
          <pc:picChg chg="add mod replST">
            <ac:chgData name="Juliana Alves" userId="2fd1a310-8dda-4f57-adfc-169ed1588660" providerId="ADAL" clId="{76B3DDFA-4FB2-4F29-A9B9-8A4F1C021027}" dt="2023-10-06T13:41:05.886" v="4698"/>
            <ac:picMkLst>
              <pc:docMk/>
              <pc:sldMasterMk cId="0" sldId="2147483648"/>
              <pc:sldLayoutMk cId="0" sldId="2147483651"/>
              <ac:picMk id="12" creationId="{A650832A-9EAA-9C0F-7268-CA7D0B132126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5.961" v="4789"/>
          <pc:sldLayoutMkLst>
            <pc:docMk/>
            <pc:sldMasterMk cId="0" sldId="2147483648"/>
            <pc:sldLayoutMk cId="0" sldId="2147483652"/>
          </pc:sldLayoutMkLst>
          <pc:picChg chg="del">
            <ac:chgData name="Juliana Alves" userId="2fd1a310-8dda-4f57-adfc-169ed1588660" providerId="ADAL" clId="{76B3DDFA-4FB2-4F29-A9B9-8A4F1C021027}" dt="2023-10-06T13:40:56.873" v="4309"/>
            <ac:picMkLst>
              <pc:docMk/>
              <pc:sldMasterMk cId="0" sldId="2147483648"/>
              <pc:sldLayoutMk cId="0" sldId="2147483652"/>
              <ac:picMk id="5" creationId="{78DA7B28-7841-6160-6D85-7317A79C7600}"/>
            </ac:picMkLst>
          </pc:picChg>
          <pc:picChg chg="add del mod replST">
            <ac:chgData name="Juliana Alves" userId="2fd1a310-8dda-4f57-adfc-169ed1588660" providerId="ADAL" clId="{76B3DDFA-4FB2-4F29-A9B9-8A4F1C021027}" dt="2023-10-06T13:41:05.957" v="4784"/>
            <ac:picMkLst>
              <pc:docMk/>
              <pc:sldMasterMk cId="0" sldId="2147483648"/>
              <pc:sldLayoutMk cId="0" sldId="2147483652"/>
              <ac:picMk id="6" creationId="{B5031DAF-7D8F-6272-2042-5165818D2D74}"/>
            </ac:picMkLst>
          </pc:picChg>
          <pc:picChg chg="add mod replST">
            <ac:chgData name="Juliana Alves" userId="2fd1a310-8dda-4f57-adfc-169ed1588660" providerId="ADAL" clId="{76B3DDFA-4FB2-4F29-A9B9-8A4F1C021027}" dt="2023-10-06T13:41:05.961" v="4789"/>
            <ac:picMkLst>
              <pc:docMk/>
              <pc:sldMasterMk cId="0" sldId="2147483648"/>
              <pc:sldLayoutMk cId="0" sldId="2147483652"/>
              <ac:picMk id="12" creationId="{51EA5821-7421-00EC-F701-856AEB21EF77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5.980" v="4817"/>
          <pc:sldLayoutMkLst>
            <pc:docMk/>
            <pc:sldMasterMk cId="0" sldId="2147483648"/>
            <pc:sldLayoutMk cId="0" sldId="2147483654"/>
          </pc:sldLayoutMkLst>
          <pc:picChg chg="del">
            <ac:chgData name="Juliana Alves" userId="2fd1a310-8dda-4f57-adfc-169ed1588660" providerId="ADAL" clId="{76B3DDFA-4FB2-4F29-A9B9-8A4F1C021027}" dt="2023-10-06T13:40:56.894" v="4337"/>
            <ac:picMkLst>
              <pc:docMk/>
              <pc:sldMasterMk cId="0" sldId="2147483648"/>
              <pc:sldLayoutMk cId="0" sldId="2147483654"/>
              <ac:picMk id="3" creationId="{DCC7D1BF-8D03-EA01-A7C2-67C3F1F2CEA6}"/>
            </ac:picMkLst>
          </pc:picChg>
          <pc:picChg chg="add del mod replST">
            <ac:chgData name="Juliana Alves" userId="2fd1a310-8dda-4f57-adfc-169ed1588660" providerId="ADAL" clId="{76B3DDFA-4FB2-4F29-A9B9-8A4F1C021027}" dt="2023-10-06T13:41:05.976" v="4812"/>
            <ac:picMkLst>
              <pc:docMk/>
              <pc:sldMasterMk cId="0" sldId="2147483648"/>
              <pc:sldLayoutMk cId="0" sldId="2147483654"/>
              <ac:picMk id="4" creationId="{EA9C1E1A-703C-1E2F-5837-EEE0D1FEE7A4}"/>
            </ac:picMkLst>
          </pc:picChg>
          <pc:picChg chg="add mod replST">
            <ac:chgData name="Juliana Alves" userId="2fd1a310-8dda-4f57-adfc-169ed1588660" providerId="ADAL" clId="{76B3DDFA-4FB2-4F29-A9B9-8A4F1C021027}" dt="2023-10-06T13:41:05.980" v="4817"/>
            <ac:picMkLst>
              <pc:docMk/>
              <pc:sldMasterMk cId="0" sldId="2147483648"/>
              <pc:sldLayoutMk cId="0" sldId="2147483654"/>
              <ac:picMk id="10" creationId="{872DABED-9642-586A-FE0A-A5CC5FDDA5F6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6.017" v="4873"/>
          <pc:sldLayoutMkLst>
            <pc:docMk/>
            <pc:sldMasterMk cId="0" sldId="2147483648"/>
            <pc:sldLayoutMk cId="0" sldId="2147483655"/>
          </pc:sldLayoutMkLst>
          <pc:picChg chg="del">
            <ac:chgData name="Juliana Alves" userId="2fd1a310-8dda-4f57-adfc-169ed1588660" providerId="ADAL" clId="{76B3DDFA-4FB2-4F29-A9B9-8A4F1C021027}" dt="2023-10-06T13:40:56.938" v="4393"/>
            <ac:picMkLst>
              <pc:docMk/>
              <pc:sldMasterMk cId="0" sldId="2147483648"/>
              <pc:sldLayoutMk cId="0" sldId="2147483655"/>
              <ac:picMk id="3" creationId="{EFA899D1-270C-869D-A8DC-3766F831C8B4}"/>
            </ac:picMkLst>
          </pc:picChg>
          <pc:picChg chg="add del mod replST">
            <ac:chgData name="Juliana Alves" userId="2fd1a310-8dda-4f57-adfc-169ed1588660" providerId="ADAL" clId="{76B3DDFA-4FB2-4F29-A9B9-8A4F1C021027}" dt="2023-10-06T13:41:06.013" v="4868"/>
            <ac:picMkLst>
              <pc:docMk/>
              <pc:sldMasterMk cId="0" sldId="2147483648"/>
              <pc:sldLayoutMk cId="0" sldId="2147483655"/>
              <ac:picMk id="4" creationId="{48D978D3-FD13-CD57-5081-50D34F06B926}"/>
            </ac:picMkLst>
          </pc:picChg>
          <pc:picChg chg="add mod replST">
            <ac:chgData name="Juliana Alves" userId="2fd1a310-8dda-4f57-adfc-169ed1588660" providerId="ADAL" clId="{76B3DDFA-4FB2-4F29-A9B9-8A4F1C021027}" dt="2023-10-06T13:41:06.017" v="4873"/>
            <ac:picMkLst>
              <pc:docMk/>
              <pc:sldMasterMk cId="0" sldId="2147483648"/>
              <pc:sldLayoutMk cId="0" sldId="2147483655"/>
              <ac:picMk id="9" creationId="{0A7404AD-4152-020E-E53E-937D5E3A06E4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6.058" v="4929"/>
          <pc:sldLayoutMkLst>
            <pc:docMk/>
            <pc:sldMasterMk cId="0" sldId="2147483648"/>
            <pc:sldLayoutMk cId="0" sldId="2147483657"/>
          </pc:sldLayoutMkLst>
          <pc:picChg chg="add del mod replST">
            <ac:chgData name="Juliana Alves" userId="2fd1a310-8dda-4f57-adfc-169ed1588660" providerId="ADAL" clId="{76B3DDFA-4FB2-4F29-A9B9-8A4F1C021027}" dt="2023-10-06T13:41:06.053" v="4924"/>
            <ac:picMkLst>
              <pc:docMk/>
              <pc:sldMasterMk cId="0" sldId="2147483648"/>
              <pc:sldLayoutMk cId="0" sldId="2147483657"/>
              <ac:picMk id="4" creationId="{8FA19AC6-E48C-D329-048A-8A53EF6CF398}"/>
            </ac:picMkLst>
          </pc:picChg>
          <pc:picChg chg="del">
            <ac:chgData name="Juliana Alves" userId="2fd1a310-8dda-4f57-adfc-169ed1588660" providerId="ADAL" clId="{76B3DDFA-4FB2-4F29-A9B9-8A4F1C021027}" dt="2023-10-06T13:40:56.989" v="4449"/>
            <ac:picMkLst>
              <pc:docMk/>
              <pc:sldMasterMk cId="0" sldId="2147483648"/>
              <pc:sldLayoutMk cId="0" sldId="2147483657"/>
              <ac:picMk id="5" creationId="{E33B7E17-907C-6CE3-079D-96D4D1F02B4A}"/>
            </ac:picMkLst>
          </pc:picChg>
          <pc:picChg chg="add mod replST">
            <ac:chgData name="Juliana Alves" userId="2fd1a310-8dda-4f57-adfc-169ed1588660" providerId="ADAL" clId="{76B3DDFA-4FB2-4F29-A9B9-8A4F1C021027}" dt="2023-10-06T13:41:06.058" v="4929"/>
            <ac:picMkLst>
              <pc:docMk/>
              <pc:sldMasterMk cId="0" sldId="2147483648"/>
              <pc:sldLayoutMk cId="0" sldId="2147483657"/>
              <ac:picMk id="11" creationId="{F1D440D9-8027-E77B-2687-8A97EE87EA5D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6.180" v="5090"/>
          <pc:sldLayoutMkLst>
            <pc:docMk/>
            <pc:sldMasterMk cId="0" sldId="2147483648"/>
            <pc:sldLayoutMk cId="0" sldId="2147483658"/>
          </pc:sldLayoutMkLst>
          <pc:picChg chg="del">
            <ac:chgData name="Juliana Alves" userId="2fd1a310-8dda-4f57-adfc-169ed1588660" providerId="ADAL" clId="{76B3DDFA-4FB2-4F29-A9B9-8A4F1C021027}" dt="2023-10-06T13:40:57.144" v="4610"/>
            <ac:picMkLst>
              <pc:docMk/>
              <pc:sldMasterMk cId="0" sldId="2147483648"/>
              <pc:sldLayoutMk cId="0" sldId="2147483658"/>
              <ac:picMk id="5" creationId="{9E785C6D-CDD6-511A-9D64-7460D1416B61}"/>
            </ac:picMkLst>
          </pc:picChg>
          <pc:picChg chg="add del mod replST">
            <ac:chgData name="Juliana Alves" userId="2fd1a310-8dda-4f57-adfc-169ed1588660" providerId="ADAL" clId="{76B3DDFA-4FB2-4F29-A9B9-8A4F1C021027}" dt="2023-10-06T13:41:06.176" v="5085"/>
            <ac:picMkLst>
              <pc:docMk/>
              <pc:sldMasterMk cId="0" sldId="2147483648"/>
              <pc:sldLayoutMk cId="0" sldId="2147483658"/>
              <ac:picMk id="7" creationId="{93536197-2CAE-41DF-C0D7-DA5FC669DB3A}"/>
            </ac:picMkLst>
          </pc:picChg>
          <pc:picChg chg="add mod replST">
            <ac:chgData name="Juliana Alves" userId="2fd1a310-8dda-4f57-adfc-169ed1588660" providerId="ADAL" clId="{76B3DDFA-4FB2-4F29-A9B9-8A4F1C021027}" dt="2023-10-06T13:41:06.180" v="5090"/>
            <ac:picMkLst>
              <pc:docMk/>
              <pc:sldMasterMk cId="0" sldId="2147483648"/>
              <pc:sldLayoutMk cId="0" sldId="2147483658"/>
              <ac:picMk id="10" creationId="{A42854E7-E29D-ADAB-2405-B2BB1D4F2BAB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6.063" v="4936"/>
          <pc:sldLayoutMkLst>
            <pc:docMk/>
            <pc:sldMasterMk cId="0" sldId="2147483648"/>
            <pc:sldLayoutMk cId="3415021587" sldId="2147483660"/>
          </pc:sldLayoutMkLst>
          <pc:picChg chg="del">
            <ac:chgData name="Juliana Alves" userId="2fd1a310-8dda-4f57-adfc-169ed1588660" providerId="ADAL" clId="{76B3DDFA-4FB2-4F29-A9B9-8A4F1C021027}" dt="2023-10-06T13:40:56.996" v="4456"/>
            <ac:picMkLst>
              <pc:docMk/>
              <pc:sldMasterMk cId="0" sldId="2147483648"/>
              <pc:sldLayoutMk cId="3415021587" sldId="2147483660"/>
              <ac:picMk id="4" creationId="{1986BCBB-C758-C515-7BE5-C6ACFC828B7E}"/>
            </ac:picMkLst>
          </pc:picChg>
          <pc:picChg chg="add del mod replST">
            <ac:chgData name="Juliana Alves" userId="2fd1a310-8dda-4f57-adfc-169ed1588660" providerId="ADAL" clId="{76B3DDFA-4FB2-4F29-A9B9-8A4F1C021027}" dt="2023-10-06T13:41:06.059" v="4931"/>
            <ac:picMkLst>
              <pc:docMk/>
              <pc:sldMasterMk cId="0" sldId="2147483648"/>
              <pc:sldLayoutMk cId="3415021587" sldId="2147483660"/>
              <ac:picMk id="5" creationId="{2D84A4DF-0F81-11A9-42A6-E590068DB5BB}"/>
            </ac:picMkLst>
          </pc:picChg>
          <pc:picChg chg="add mod replST">
            <ac:chgData name="Juliana Alves" userId="2fd1a310-8dda-4f57-adfc-169ed1588660" providerId="ADAL" clId="{76B3DDFA-4FB2-4F29-A9B9-8A4F1C021027}" dt="2023-10-06T13:41:06.063" v="4936"/>
            <ac:picMkLst>
              <pc:docMk/>
              <pc:sldMasterMk cId="0" sldId="2147483648"/>
              <pc:sldLayoutMk cId="3415021587" sldId="2147483660"/>
              <ac:picMk id="7" creationId="{D8450448-0B8C-8F3C-C9D0-6B16DD5D8A54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6.077" v="4957"/>
          <pc:sldLayoutMkLst>
            <pc:docMk/>
            <pc:sldMasterMk cId="0" sldId="2147483648"/>
            <pc:sldLayoutMk cId="1123138428" sldId="2147483661"/>
          </pc:sldLayoutMkLst>
          <pc:picChg chg="del">
            <ac:chgData name="Juliana Alves" userId="2fd1a310-8dda-4f57-adfc-169ed1588660" providerId="ADAL" clId="{76B3DDFA-4FB2-4F29-A9B9-8A4F1C021027}" dt="2023-10-06T13:40:57.017" v="4477"/>
            <ac:picMkLst>
              <pc:docMk/>
              <pc:sldMasterMk cId="0" sldId="2147483648"/>
              <pc:sldLayoutMk cId="1123138428" sldId="2147483661"/>
              <ac:picMk id="3" creationId="{656050C4-F023-91E0-4509-3A52954E3280}"/>
            </ac:picMkLst>
          </pc:picChg>
          <pc:picChg chg="add del mod replST">
            <ac:chgData name="Juliana Alves" userId="2fd1a310-8dda-4f57-adfc-169ed1588660" providerId="ADAL" clId="{76B3DDFA-4FB2-4F29-A9B9-8A4F1C021027}" dt="2023-10-06T13:41:06.073" v="4952"/>
            <ac:picMkLst>
              <pc:docMk/>
              <pc:sldMasterMk cId="0" sldId="2147483648"/>
              <pc:sldLayoutMk cId="1123138428" sldId="2147483661"/>
              <ac:picMk id="4" creationId="{DAA39FAB-3C45-0065-6F51-B3A8BD311BF1}"/>
            </ac:picMkLst>
          </pc:picChg>
          <pc:picChg chg="add mod replST">
            <ac:chgData name="Juliana Alves" userId="2fd1a310-8dda-4f57-adfc-169ed1588660" providerId="ADAL" clId="{76B3DDFA-4FB2-4F29-A9B9-8A4F1C021027}" dt="2023-10-06T13:41:06.077" v="4957"/>
            <ac:picMkLst>
              <pc:docMk/>
              <pc:sldMasterMk cId="0" sldId="2147483648"/>
              <pc:sldLayoutMk cId="1123138428" sldId="2147483661"/>
              <ac:picMk id="6" creationId="{1F2A3A95-CFF3-6E22-F271-A5A222EEA1E1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6.114" v="5006"/>
          <pc:sldLayoutMkLst>
            <pc:docMk/>
            <pc:sldMasterMk cId="0" sldId="2147483648"/>
            <pc:sldLayoutMk cId="140005779" sldId="2147483662"/>
          </pc:sldLayoutMkLst>
          <pc:picChg chg="del">
            <ac:chgData name="Juliana Alves" userId="2fd1a310-8dda-4f57-adfc-169ed1588660" providerId="ADAL" clId="{76B3DDFA-4FB2-4F29-A9B9-8A4F1C021027}" dt="2023-10-06T13:40:57.066" v="4526"/>
            <ac:picMkLst>
              <pc:docMk/>
              <pc:sldMasterMk cId="0" sldId="2147483648"/>
              <pc:sldLayoutMk cId="140005779" sldId="2147483662"/>
              <ac:picMk id="4" creationId="{AAA620EB-7422-1091-7119-2093760F997C}"/>
            </ac:picMkLst>
          </pc:picChg>
          <pc:picChg chg="add del mod replST">
            <ac:chgData name="Juliana Alves" userId="2fd1a310-8dda-4f57-adfc-169ed1588660" providerId="ADAL" clId="{76B3DDFA-4FB2-4F29-A9B9-8A4F1C021027}" dt="2023-10-06T13:41:06.110" v="5001"/>
            <ac:picMkLst>
              <pc:docMk/>
              <pc:sldMasterMk cId="0" sldId="2147483648"/>
              <pc:sldLayoutMk cId="140005779" sldId="2147483662"/>
              <ac:picMk id="6" creationId="{938457BF-F9A3-E724-6307-2C1A7D56C051}"/>
            </ac:picMkLst>
          </pc:picChg>
          <pc:picChg chg="add mod replST">
            <ac:chgData name="Juliana Alves" userId="2fd1a310-8dda-4f57-adfc-169ed1588660" providerId="ADAL" clId="{76B3DDFA-4FB2-4F29-A9B9-8A4F1C021027}" dt="2023-10-06T13:41:06.114" v="5006"/>
            <ac:picMkLst>
              <pc:docMk/>
              <pc:sldMasterMk cId="0" sldId="2147483648"/>
              <pc:sldLayoutMk cId="140005779" sldId="2147483662"/>
              <ac:picMk id="12" creationId="{73427630-B99B-4CD0-9B10-EBED0A243BF7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6.119" v="5013"/>
          <pc:sldLayoutMkLst>
            <pc:docMk/>
            <pc:sldMasterMk cId="0" sldId="2147483648"/>
            <pc:sldLayoutMk cId="2212448319" sldId="2147483663"/>
          </pc:sldLayoutMkLst>
          <pc:picChg chg="del">
            <ac:chgData name="Juliana Alves" userId="2fd1a310-8dda-4f57-adfc-169ed1588660" providerId="ADAL" clId="{76B3DDFA-4FB2-4F29-A9B9-8A4F1C021027}" dt="2023-10-06T13:40:57.073" v="4533"/>
            <ac:picMkLst>
              <pc:docMk/>
              <pc:sldMasterMk cId="0" sldId="2147483648"/>
              <pc:sldLayoutMk cId="2212448319" sldId="2147483663"/>
              <ac:picMk id="4" creationId="{81FCEBC9-7DE5-152D-9E94-85157D802F55}"/>
            </ac:picMkLst>
          </pc:picChg>
          <pc:picChg chg="add del mod replST">
            <ac:chgData name="Juliana Alves" userId="2fd1a310-8dda-4f57-adfc-169ed1588660" providerId="ADAL" clId="{76B3DDFA-4FB2-4F29-A9B9-8A4F1C021027}" dt="2023-10-06T13:41:06.114" v="5008"/>
            <ac:picMkLst>
              <pc:docMk/>
              <pc:sldMasterMk cId="0" sldId="2147483648"/>
              <pc:sldLayoutMk cId="2212448319" sldId="2147483663"/>
              <ac:picMk id="5" creationId="{5302C139-77F6-88BC-D136-B983401E4AB5}"/>
            </ac:picMkLst>
          </pc:picChg>
          <pc:picChg chg="add mod replST">
            <ac:chgData name="Juliana Alves" userId="2fd1a310-8dda-4f57-adfc-169ed1588660" providerId="ADAL" clId="{76B3DDFA-4FB2-4F29-A9B9-8A4F1C021027}" dt="2023-10-06T13:41:06.119" v="5013"/>
            <ac:picMkLst>
              <pc:docMk/>
              <pc:sldMasterMk cId="0" sldId="2147483648"/>
              <pc:sldLayoutMk cId="2212448319" sldId="2147483663"/>
              <ac:picMk id="7" creationId="{FF582929-315B-0810-C346-204949A4617F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6.021" v="4880"/>
          <pc:sldLayoutMkLst>
            <pc:docMk/>
            <pc:sldMasterMk cId="0" sldId="2147483648"/>
            <pc:sldLayoutMk cId="2545877376" sldId="2147483664"/>
          </pc:sldLayoutMkLst>
          <pc:picChg chg="add del mod replST">
            <ac:chgData name="Juliana Alves" userId="2fd1a310-8dda-4f57-adfc-169ed1588660" providerId="ADAL" clId="{76B3DDFA-4FB2-4F29-A9B9-8A4F1C021027}" dt="2023-10-06T13:41:06.017" v="4875"/>
            <ac:picMkLst>
              <pc:docMk/>
              <pc:sldMasterMk cId="0" sldId="2147483648"/>
              <pc:sldLayoutMk cId="2545877376" sldId="2147483664"/>
              <ac:picMk id="3" creationId="{FC3BDE15-9952-D511-AE04-65213B68C5C0}"/>
            </ac:picMkLst>
          </pc:picChg>
          <pc:picChg chg="del">
            <ac:chgData name="Juliana Alves" userId="2fd1a310-8dda-4f57-adfc-169ed1588660" providerId="ADAL" clId="{76B3DDFA-4FB2-4F29-A9B9-8A4F1C021027}" dt="2023-10-06T13:40:56.943" v="4400"/>
            <ac:picMkLst>
              <pc:docMk/>
              <pc:sldMasterMk cId="0" sldId="2147483648"/>
              <pc:sldLayoutMk cId="2545877376" sldId="2147483664"/>
              <ac:picMk id="4" creationId="{7DEE7A97-5AE3-0D72-F720-CB5475E1D65A}"/>
            </ac:picMkLst>
          </pc:picChg>
          <pc:picChg chg="add mod replST">
            <ac:chgData name="Juliana Alves" userId="2fd1a310-8dda-4f57-adfc-169ed1588660" providerId="ADAL" clId="{76B3DDFA-4FB2-4F29-A9B9-8A4F1C021027}" dt="2023-10-06T13:41:06.021" v="4880"/>
            <ac:picMkLst>
              <pc:docMk/>
              <pc:sldMasterMk cId="0" sldId="2147483648"/>
              <pc:sldLayoutMk cId="2545877376" sldId="2147483664"/>
              <ac:picMk id="10" creationId="{6F4C46B8-F5E8-8CF8-BC64-61160D2D578E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6.047" v="4915"/>
          <pc:sldLayoutMkLst>
            <pc:docMk/>
            <pc:sldMasterMk cId="0" sldId="2147483648"/>
            <pc:sldLayoutMk cId="2601171091" sldId="2147483665"/>
          </pc:sldLayoutMkLst>
          <pc:picChg chg="add del mod replST">
            <ac:chgData name="Juliana Alves" userId="2fd1a310-8dda-4f57-adfc-169ed1588660" providerId="ADAL" clId="{76B3DDFA-4FB2-4F29-A9B9-8A4F1C021027}" dt="2023-10-06T13:41:06.043" v="4910"/>
            <ac:picMkLst>
              <pc:docMk/>
              <pc:sldMasterMk cId="0" sldId="2147483648"/>
              <pc:sldLayoutMk cId="2601171091" sldId="2147483665"/>
              <ac:picMk id="3" creationId="{2FEF83FA-518F-800B-BCA9-07A9F89C5719}"/>
            </ac:picMkLst>
          </pc:picChg>
          <pc:picChg chg="del">
            <ac:chgData name="Juliana Alves" userId="2fd1a310-8dda-4f57-adfc-169ed1588660" providerId="ADAL" clId="{76B3DDFA-4FB2-4F29-A9B9-8A4F1C021027}" dt="2023-10-06T13:40:56.974" v="4435"/>
            <ac:picMkLst>
              <pc:docMk/>
              <pc:sldMasterMk cId="0" sldId="2147483648"/>
              <pc:sldLayoutMk cId="2601171091" sldId="2147483665"/>
              <ac:picMk id="5" creationId="{2033756B-4395-1546-9573-067CA432B368}"/>
            </ac:picMkLst>
          </pc:picChg>
          <pc:picChg chg="add mod replST">
            <ac:chgData name="Juliana Alves" userId="2fd1a310-8dda-4f57-adfc-169ed1588660" providerId="ADAL" clId="{76B3DDFA-4FB2-4F29-A9B9-8A4F1C021027}" dt="2023-10-06T13:41:06.047" v="4915"/>
            <ac:picMkLst>
              <pc:docMk/>
              <pc:sldMasterMk cId="0" sldId="2147483648"/>
              <pc:sldLayoutMk cId="2601171091" sldId="2147483665"/>
              <ac:picMk id="7" creationId="{537AE7CB-0D05-EFED-12B4-CB7E2E92F0E0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6.135" v="5034"/>
          <pc:sldLayoutMkLst>
            <pc:docMk/>
            <pc:sldMasterMk cId="0" sldId="2147483648"/>
            <pc:sldLayoutMk cId="4152212334" sldId="2147483666"/>
          </pc:sldLayoutMkLst>
          <pc:picChg chg="add del mod replST">
            <ac:chgData name="Juliana Alves" userId="2fd1a310-8dda-4f57-adfc-169ed1588660" providerId="ADAL" clId="{76B3DDFA-4FB2-4F29-A9B9-8A4F1C021027}" dt="2023-10-06T13:41:06.130" v="5029"/>
            <ac:picMkLst>
              <pc:docMk/>
              <pc:sldMasterMk cId="0" sldId="2147483648"/>
              <pc:sldLayoutMk cId="4152212334" sldId="2147483666"/>
              <ac:picMk id="3" creationId="{FDDECCFA-B507-FAD0-FFB1-0FD8531E1217}"/>
            </ac:picMkLst>
          </pc:picChg>
          <pc:picChg chg="del">
            <ac:chgData name="Juliana Alves" userId="2fd1a310-8dda-4f57-adfc-169ed1588660" providerId="ADAL" clId="{76B3DDFA-4FB2-4F29-A9B9-8A4F1C021027}" dt="2023-10-06T13:40:57.091" v="4554"/>
            <ac:picMkLst>
              <pc:docMk/>
              <pc:sldMasterMk cId="0" sldId="2147483648"/>
              <pc:sldLayoutMk cId="4152212334" sldId="2147483666"/>
              <ac:picMk id="5" creationId="{7487ADE9-8CB4-3906-5D01-6E85B646A3B6}"/>
            </ac:picMkLst>
          </pc:picChg>
          <pc:picChg chg="add mod replST">
            <ac:chgData name="Juliana Alves" userId="2fd1a310-8dda-4f57-adfc-169ed1588660" providerId="ADAL" clId="{76B3DDFA-4FB2-4F29-A9B9-8A4F1C021027}" dt="2023-10-06T13:41:06.135" v="5034"/>
            <ac:picMkLst>
              <pc:docMk/>
              <pc:sldMasterMk cId="0" sldId="2147483648"/>
              <pc:sldLayoutMk cId="4152212334" sldId="2147483666"/>
              <ac:picMk id="7" creationId="{8F4F26B2-5A07-B788-44F3-1878BA42868A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6.141" v="5041"/>
          <pc:sldLayoutMkLst>
            <pc:docMk/>
            <pc:sldMasterMk cId="0" sldId="2147483648"/>
            <pc:sldLayoutMk cId="3304033610" sldId="2147483667"/>
          </pc:sldLayoutMkLst>
          <pc:picChg chg="add del mod replST">
            <ac:chgData name="Juliana Alves" userId="2fd1a310-8dda-4f57-adfc-169ed1588660" providerId="ADAL" clId="{76B3DDFA-4FB2-4F29-A9B9-8A4F1C021027}" dt="2023-10-06T13:41:06.137" v="5036"/>
            <ac:picMkLst>
              <pc:docMk/>
              <pc:sldMasterMk cId="0" sldId="2147483648"/>
              <pc:sldLayoutMk cId="3304033610" sldId="2147483667"/>
              <ac:picMk id="3" creationId="{E3137EA8-3566-BDED-4EC2-06E14F8C353E}"/>
            </ac:picMkLst>
          </pc:picChg>
          <pc:picChg chg="del">
            <ac:chgData name="Juliana Alves" userId="2fd1a310-8dda-4f57-adfc-169ed1588660" providerId="ADAL" clId="{76B3DDFA-4FB2-4F29-A9B9-8A4F1C021027}" dt="2023-10-06T13:40:57.097" v="4561"/>
            <ac:picMkLst>
              <pc:docMk/>
              <pc:sldMasterMk cId="0" sldId="2147483648"/>
              <pc:sldLayoutMk cId="3304033610" sldId="2147483667"/>
              <ac:picMk id="5" creationId="{F375583B-AF33-4CD8-B14F-D463084A3B77}"/>
            </ac:picMkLst>
          </pc:picChg>
          <pc:picChg chg="add mod replST">
            <ac:chgData name="Juliana Alves" userId="2fd1a310-8dda-4f57-adfc-169ed1588660" providerId="ADAL" clId="{76B3DDFA-4FB2-4F29-A9B9-8A4F1C021027}" dt="2023-10-06T13:41:06.141" v="5041"/>
            <ac:picMkLst>
              <pc:docMk/>
              <pc:sldMasterMk cId="0" sldId="2147483648"/>
              <pc:sldLayoutMk cId="3304033610" sldId="2147483667"/>
              <ac:picMk id="7" creationId="{8CD18F66-639F-8437-0BD1-4FE77725F05E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5.851" v="4649"/>
          <pc:sldLayoutMkLst>
            <pc:docMk/>
            <pc:sldMasterMk cId="0" sldId="2147483648"/>
            <pc:sldLayoutMk cId="3131342222" sldId="2147483668"/>
          </pc:sldLayoutMkLst>
          <pc:picChg chg="del">
            <ac:chgData name="Juliana Alves" userId="2fd1a310-8dda-4f57-adfc-169ed1588660" providerId="ADAL" clId="{76B3DDFA-4FB2-4F29-A9B9-8A4F1C021027}" dt="2023-10-06T13:40:56.743" v="4169"/>
            <ac:picMkLst>
              <pc:docMk/>
              <pc:sldMasterMk cId="0" sldId="2147483648"/>
              <pc:sldLayoutMk cId="3131342222" sldId="2147483668"/>
              <ac:picMk id="5" creationId="{22CA89B0-9EB0-A49A-782B-3E7D4A3F14D8}"/>
            </ac:picMkLst>
          </pc:picChg>
          <pc:picChg chg="add del mod replST">
            <ac:chgData name="Juliana Alves" userId="2fd1a310-8dda-4f57-adfc-169ed1588660" providerId="ADAL" clId="{76B3DDFA-4FB2-4F29-A9B9-8A4F1C021027}" dt="2023-10-06T13:41:05.840" v="4644"/>
            <ac:picMkLst>
              <pc:docMk/>
              <pc:sldMasterMk cId="0" sldId="2147483648"/>
              <pc:sldLayoutMk cId="3131342222" sldId="2147483668"/>
              <ac:picMk id="6" creationId="{8D653092-FD20-5A74-BD12-8A994303E902}"/>
            </ac:picMkLst>
          </pc:picChg>
          <pc:picChg chg="add mod replST">
            <ac:chgData name="Juliana Alves" userId="2fd1a310-8dda-4f57-adfc-169ed1588660" providerId="ADAL" clId="{76B3DDFA-4FB2-4F29-A9B9-8A4F1C021027}" dt="2023-10-06T13:41:05.851" v="4649"/>
            <ac:picMkLst>
              <pc:docMk/>
              <pc:sldMasterMk cId="0" sldId="2147483648"/>
              <pc:sldLayoutMk cId="3131342222" sldId="2147483668"/>
              <ac:picMk id="8" creationId="{DCC90E6A-D092-B0AD-6D21-C8133B43337B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5.862" v="4663"/>
          <pc:sldLayoutMkLst>
            <pc:docMk/>
            <pc:sldMasterMk cId="0" sldId="2147483648"/>
            <pc:sldLayoutMk cId="1492630605" sldId="2147483669"/>
          </pc:sldLayoutMkLst>
          <pc:picChg chg="add del mod replST">
            <ac:chgData name="Juliana Alves" userId="2fd1a310-8dda-4f57-adfc-169ed1588660" providerId="ADAL" clId="{76B3DDFA-4FB2-4F29-A9B9-8A4F1C021027}" dt="2023-10-06T13:41:05.857" v="4658"/>
            <ac:picMkLst>
              <pc:docMk/>
              <pc:sldMasterMk cId="0" sldId="2147483648"/>
              <pc:sldLayoutMk cId="1492630605" sldId="2147483669"/>
              <ac:picMk id="5" creationId="{81D7957A-7E1F-C025-B95B-BA534A8537DB}"/>
            </ac:picMkLst>
          </pc:picChg>
          <pc:picChg chg="del">
            <ac:chgData name="Juliana Alves" userId="2fd1a310-8dda-4f57-adfc-169ed1588660" providerId="ADAL" clId="{76B3DDFA-4FB2-4F29-A9B9-8A4F1C021027}" dt="2023-10-06T13:40:56.764" v="4183"/>
            <ac:picMkLst>
              <pc:docMk/>
              <pc:sldMasterMk cId="0" sldId="2147483648"/>
              <pc:sldLayoutMk cId="1492630605" sldId="2147483669"/>
              <ac:picMk id="6" creationId="{F37DCA9F-10A9-2C0F-5FE2-3C983592FC23}"/>
            </ac:picMkLst>
          </pc:picChg>
          <pc:picChg chg="add mod replST">
            <ac:chgData name="Juliana Alves" userId="2fd1a310-8dda-4f57-adfc-169ed1588660" providerId="ADAL" clId="{76B3DDFA-4FB2-4F29-A9B9-8A4F1C021027}" dt="2023-10-06T13:41:05.862" v="4663"/>
            <ac:picMkLst>
              <pc:docMk/>
              <pc:sldMasterMk cId="0" sldId="2147483648"/>
              <pc:sldLayoutMk cId="1492630605" sldId="2147483669"/>
              <ac:picMk id="10" creationId="{1FDF201F-AB76-80D5-B50D-8E7BA70CE10D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5.856" v="4656"/>
          <pc:sldLayoutMkLst>
            <pc:docMk/>
            <pc:sldMasterMk cId="0" sldId="2147483648"/>
            <pc:sldLayoutMk cId="302504798" sldId="2147483670"/>
          </pc:sldLayoutMkLst>
          <pc:picChg chg="add del mod replST">
            <ac:chgData name="Juliana Alves" userId="2fd1a310-8dda-4f57-adfc-169ed1588660" providerId="ADAL" clId="{76B3DDFA-4FB2-4F29-A9B9-8A4F1C021027}" dt="2023-10-06T13:41:05.851" v="4651"/>
            <ac:picMkLst>
              <pc:docMk/>
              <pc:sldMasterMk cId="0" sldId="2147483648"/>
              <pc:sldLayoutMk cId="302504798" sldId="2147483670"/>
              <ac:picMk id="6" creationId="{82563B34-3A02-FAC8-85C3-4BDD9F40E952}"/>
            </ac:picMkLst>
          </pc:picChg>
          <pc:picChg chg="del">
            <ac:chgData name="Juliana Alves" userId="2fd1a310-8dda-4f57-adfc-169ed1588660" providerId="ADAL" clId="{76B3DDFA-4FB2-4F29-A9B9-8A4F1C021027}" dt="2023-10-06T13:40:56.759" v="4176"/>
            <ac:picMkLst>
              <pc:docMk/>
              <pc:sldMasterMk cId="0" sldId="2147483648"/>
              <pc:sldLayoutMk cId="302504798" sldId="2147483670"/>
              <ac:picMk id="7" creationId="{00D79452-1842-F5EF-6803-22201617CEE1}"/>
            </ac:picMkLst>
          </pc:picChg>
          <pc:picChg chg="add mod replST">
            <ac:chgData name="Juliana Alves" userId="2fd1a310-8dda-4f57-adfc-169ed1588660" providerId="ADAL" clId="{76B3DDFA-4FB2-4F29-A9B9-8A4F1C021027}" dt="2023-10-06T13:41:05.856" v="4656"/>
            <ac:picMkLst>
              <pc:docMk/>
              <pc:sldMasterMk cId="0" sldId="2147483648"/>
              <pc:sldLayoutMk cId="302504798" sldId="2147483670"/>
              <ac:picMk id="10" creationId="{D0F6E6AD-324E-2925-A4CF-0D419AB849F4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5.897" v="4712"/>
          <pc:sldLayoutMkLst>
            <pc:docMk/>
            <pc:sldMasterMk cId="0" sldId="2147483648"/>
            <pc:sldLayoutMk cId="1682409155" sldId="2147483671"/>
          </pc:sldLayoutMkLst>
          <pc:picChg chg="add del mod replST">
            <ac:chgData name="Juliana Alves" userId="2fd1a310-8dda-4f57-adfc-169ed1588660" providerId="ADAL" clId="{76B3DDFA-4FB2-4F29-A9B9-8A4F1C021027}" dt="2023-10-06T13:41:05.892" v="4707"/>
            <ac:picMkLst>
              <pc:docMk/>
              <pc:sldMasterMk cId="0" sldId="2147483648"/>
              <pc:sldLayoutMk cId="1682409155" sldId="2147483671"/>
              <ac:picMk id="6" creationId="{12C258C6-6A68-2524-7527-60BB5C6F4F41}"/>
            </ac:picMkLst>
          </pc:picChg>
          <pc:picChg chg="del">
            <ac:chgData name="Juliana Alves" userId="2fd1a310-8dda-4f57-adfc-169ed1588660" providerId="ADAL" clId="{76B3DDFA-4FB2-4F29-A9B9-8A4F1C021027}" dt="2023-10-06T13:40:56.802" v="4232"/>
            <ac:picMkLst>
              <pc:docMk/>
              <pc:sldMasterMk cId="0" sldId="2147483648"/>
              <pc:sldLayoutMk cId="1682409155" sldId="2147483671"/>
              <ac:picMk id="7" creationId="{D686F464-D774-95E7-4DD6-898F39B385A3}"/>
            </ac:picMkLst>
          </pc:picChg>
          <pc:picChg chg="add mod replST">
            <ac:chgData name="Juliana Alves" userId="2fd1a310-8dda-4f57-adfc-169ed1588660" providerId="ADAL" clId="{76B3DDFA-4FB2-4F29-A9B9-8A4F1C021027}" dt="2023-10-06T13:41:05.897" v="4712"/>
            <ac:picMkLst>
              <pc:docMk/>
              <pc:sldMasterMk cId="0" sldId="2147483648"/>
              <pc:sldLayoutMk cId="1682409155" sldId="2147483671"/>
              <ac:picMk id="12" creationId="{6598B2E6-052F-169F-5B7F-15341753BE7D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5.912" v="4733"/>
          <pc:sldLayoutMkLst>
            <pc:docMk/>
            <pc:sldMasterMk cId="0" sldId="2147483648"/>
            <pc:sldLayoutMk cId="2317811753" sldId="2147483672"/>
          </pc:sldLayoutMkLst>
          <pc:picChg chg="add del mod replST">
            <ac:chgData name="Juliana Alves" userId="2fd1a310-8dda-4f57-adfc-169ed1588660" providerId="ADAL" clId="{76B3DDFA-4FB2-4F29-A9B9-8A4F1C021027}" dt="2023-10-06T13:41:05.908" v="4728"/>
            <ac:picMkLst>
              <pc:docMk/>
              <pc:sldMasterMk cId="0" sldId="2147483648"/>
              <pc:sldLayoutMk cId="2317811753" sldId="2147483672"/>
              <ac:picMk id="6" creationId="{815A6C77-6761-7F34-F041-89A47015D88D}"/>
            </ac:picMkLst>
          </pc:picChg>
          <pc:picChg chg="del">
            <ac:chgData name="Juliana Alves" userId="2fd1a310-8dda-4f57-adfc-169ed1588660" providerId="ADAL" clId="{76B3DDFA-4FB2-4F29-A9B9-8A4F1C021027}" dt="2023-10-06T13:40:56.818" v="4253"/>
            <ac:picMkLst>
              <pc:docMk/>
              <pc:sldMasterMk cId="0" sldId="2147483648"/>
              <pc:sldLayoutMk cId="2317811753" sldId="2147483672"/>
              <ac:picMk id="7" creationId="{0351A5F4-5329-1E14-3FA8-C85E570171AA}"/>
            </ac:picMkLst>
          </pc:picChg>
          <pc:picChg chg="add mod replST">
            <ac:chgData name="Juliana Alves" userId="2fd1a310-8dda-4f57-adfc-169ed1588660" providerId="ADAL" clId="{76B3DDFA-4FB2-4F29-A9B9-8A4F1C021027}" dt="2023-10-06T13:41:05.912" v="4733"/>
            <ac:picMkLst>
              <pc:docMk/>
              <pc:sldMasterMk cId="0" sldId="2147483648"/>
              <pc:sldLayoutMk cId="2317811753" sldId="2147483672"/>
              <ac:picMk id="13" creationId="{14BC92A5-F68D-184C-815F-4A7976C29523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5.923" v="4747"/>
          <pc:sldLayoutMkLst>
            <pc:docMk/>
            <pc:sldMasterMk cId="0" sldId="2147483648"/>
            <pc:sldLayoutMk cId="475323448" sldId="2147483673"/>
          </pc:sldLayoutMkLst>
          <pc:picChg chg="add del mod replST">
            <ac:chgData name="Juliana Alves" userId="2fd1a310-8dda-4f57-adfc-169ed1588660" providerId="ADAL" clId="{76B3DDFA-4FB2-4F29-A9B9-8A4F1C021027}" dt="2023-10-06T13:41:05.919" v="4742"/>
            <ac:picMkLst>
              <pc:docMk/>
              <pc:sldMasterMk cId="0" sldId="2147483648"/>
              <pc:sldLayoutMk cId="475323448" sldId="2147483673"/>
              <ac:picMk id="6" creationId="{118BD2A9-473F-93DC-F63E-CD077FD821AD}"/>
            </ac:picMkLst>
          </pc:picChg>
          <pc:picChg chg="del">
            <ac:chgData name="Juliana Alves" userId="2fd1a310-8dda-4f57-adfc-169ed1588660" providerId="ADAL" clId="{76B3DDFA-4FB2-4F29-A9B9-8A4F1C021027}" dt="2023-10-06T13:40:56.830" v="4267"/>
            <ac:picMkLst>
              <pc:docMk/>
              <pc:sldMasterMk cId="0" sldId="2147483648"/>
              <pc:sldLayoutMk cId="475323448" sldId="2147483673"/>
              <ac:picMk id="7" creationId="{F8E8BF4D-ACFA-A430-14DA-4D92BF0BC7BC}"/>
            </ac:picMkLst>
          </pc:picChg>
          <pc:picChg chg="add mod replST">
            <ac:chgData name="Juliana Alves" userId="2fd1a310-8dda-4f57-adfc-169ed1588660" providerId="ADAL" clId="{76B3DDFA-4FB2-4F29-A9B9-8A4F1C021027}" dt="2023-10-06T13:41:05.923" v="4747"/>
            <ac:picMkLst>
              <pc:docMk/>
              <pc:sldMasterMk cId="0" sldId="2147483648"/>
              <pc:sldLayoutMk cId="475323448" sldId="2147483673"/>
              <ac:picMk id="12" creationId="{5F0D93D4-3ADA-2DD8-83BF-7F025B9A6C11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6.032" v="4894"/>
          <pc:sldLayoutMkLst>
            <pc:docMk/>
            <pc:sldMasterMk cId="0" sldId="2147483648"/>
            <pc:sldLayoutMk cId="4104490760" sldId="2147483674"/>
          </pc:sldLayoutMkLst>
          <pc:picChg chg="add del mod replST">
            <ac:chgData name="Juliana Alves" userId="2fd1a310-8dda-4f57-adfc-169ed1588660" providerId="ADAL" clId="{76B3DDFA-4FB2-4F29-A9B9-8A4F1C021027}" dt="2023-10-06T13:41:06.028" v="4889"/>
            <ac:picMkLst>
              <pc:docMk/>
              <pc:sldMasterMk cId="0" sldId="2147483648"/>
              <pc:sldLayoutMk cId="4104490760" sldId="2147483674"/>
              <ac:picMk id="3" creationId="{BD6366BE-23AE-F3ED-E82A-D0EC9D9CA78D}"/>
            </ac:picMkLst>
          </pc:picChg>
          <pc:picChg chg="del">
            <ac:chgData name="Juliana Alves" userId="2fd1a310-8dda-4f57-adfc-169ed1588660" providerId="ADAL" clId="{76B3DDFA-4FB2-4F29-A9B9-8A4F1C021027}" dt="2023-10-06T13:40:56.955" v="4414"/>
            <ac:picMkLst>
              <pc:docMk/>
              <pc:sldMasterMk cId="0" sldId="2147483648"/>
              <pc:sldLayoutMk cId="4104490760" sldId="2147483674"/>
              <ac:picMk id="4" creationId="{5FC871B7-3DF8-E1FC-6DB0-07240893696A}"/>
            </ac:picMkLst>
          </pc:picChg>
          <pc:picChg chg="add mod replST">
            <ac:chgData name="Juliana Alves" userId="2fd1a310-8dda-4f57-adfc-169ed1588660" providerId="ADAL" clId="{76B3DDFA-4FB2-4F29-A9B9-8A4F1C021027}" dt="2023-10-06T13:41:06.032" v="4894"/>
            <ac:picMkLst>
              <pc:docMk/>
              <pc:sldMasterMk cId="0" sldId="2147483648"/>
              <pc:sldLayoutMk cId="4104490760" sldId="2147483674"/>
              <ac:picMk id="10" creationId="{FBD9CD02-8AEE-5FCA-EDF1-48984490F639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6.067" v="4943"/>
          <pc:sldLayoutMkLst>
            <pc:docMk/>
            <pc:sldMasterMk cId="0" sldId="2147483648"/>
            <pc:sldLayoutMk cId="857409094" sldId="2147483675"/>
          </pc:sldLayoutMkLst>
          <pc:picChg chg="del">
            <ac:chgData name="Juliana Alves" userId="2fd1a310-8dda-4f57-adfc-169ed1588660" providerId="ADAL" clId="{76B3DDFA-4FB2-4F29-A9B9-8A4F1C021027}" dt="2023-10-06T13:40:57.003" v="4463"/>
            <ac:picMkLst>
              <pc:docMk/>
              <pc:sldMasterMk cId="0" sldId="2147483648"/>
              <pc:sldLayoutMk cId="857409094" sldId="2147483675"/>
              <ac:picMk id="4" creationId="{22694C0E-4656-0F7D-FB73-AC35D6ABBCE3}"/>
            </ac:picMkLst>
          </pc:picChg>
          <pc:picChg chg="add del mod replST">
            <ac:chgData name="Juliana Alves" userId="2fd1a310-8dda-4f57-adfc-169ed1588660" providerId="ADAL" clId="{76B3DDFA-4FB2-4F29-A9B9-8A4F1C021027}" dt="2023-10-06T13:41:06.063" v="4938"/>
            <ac:picMkLst>
              <pc:docMk/>
              <pc:sldMasterMk cId="0" sldId="2147483648"/>
              <pc:sldLayoutMk cId="857409094" sldId="2147483675"/>
              <ac:picMk id="5" creationId="{F337D22D-C67F-ECAA-9C08-6D1A33C205A7}"/>
            </ac:picMkLst>
          </pc:picChg>
          <pc:picChg chg="add mod replST">
            <ac:chgData name="Juliana Alves" userId="2fd1a310-8dda-4f57-adfc-169ed1588660" providerId="ADAL" clId="{76B3DDFA-4FB2-4F29-A9B9-8A4F1C021027}" dt="2023-10-06T13:41:06.067" v="4943"/>
            <ac:picMkLst>
              <pc:docMk/>
              <pc:sldMasterMk cId="0" sldId="2147483648"/>
              <pc:sldLayoutMk cId="857409094" sldId="2147483675"/>
              <ac:picMk id="7" creationId="{91FDF86C-C43F-3E12-1424-03669E2FFF6D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6.072" v="4950"/>
          <pc:sldLayoutMkLst>
            <pc:docMk/>
            <pc:sldMasterMk cId="0" sldId="2147483648"/>
            <pc:sldLayoutMk cId="28273475" sldId="2147483676"/>
          </pc:sldLayoutMkLst>
          <pc:picChg chg="del">
            <ac:chgData name="Juliana Alves" userId="2fd1a310-8dda-4f57-adfc-169ed1588660" providerId="ADAL" clId="{76B3DDFA-4FB2-4F29-A9B9-8A4F1C021027}" dt="2023-10-06T13:40:57.009" v="4470"/>
            <ac:picMkLst>
              <pc:docMk/>
              <pc:sldMasterMk cId="0" sldId="2147483648"/>
              <pc:sldLayoutMk cId="28273475" sldId="2147483676"/>
              <ac:picMk id="4" creationId="{D94997BF-AEC1-6B21-9D95-ABF1AFBB4C0B}"/>
            </ac:picMkLst>
          </pc:picChg>
          <pc:picChg chg="add del mod replST">
            <ac:chgData name="Juliana Alves" userId="2fd1a310-8dda-4f57-adfc-169ed1588660" providerId="ADAL" clId="{76B3DDFA-4FB2-4F29-A9B9-8A4F1C021027}" dt="2023-10-06T13:41:06.068" v="4945"/>
            <ac:picMkLst>
              <pc:docMk/>
              <pc:sldMasterMk cId="0" sldId="2147483648"/>
              <pc:sldLayoutMk cId="28273475" sldId="2147483676"/>
              <ac:picMk id="5" creationId="{61F9DCA6-8D5F-ABC6-142B-2797868DA338}"/>
            </ac:picMkLst>
          </pc:picChg>
          <pc:picChg chg="add mod replST">
            <ac:chgData name="Juliana Alves" userId="2fd1a310-8dda-4f57-adfc-169ed1588660" providerId="ADAL" clId="{76B3DDFA-4FB2-4F29-A9B9-8A4F1C021027}" dt="2023-10-06T13:41:06.072" v="4950"/>
            <ac:picMkLst>
              <pc:docMk/>
              <pc:sldMasterMk cId="0" sldId="2147483648"/>
              <pc:sldLayoutMk cId="28273475" sldId="2147483676"/>
              <ac:picMk id="7" creationId="{4C0A8736-E986-5FA6-07E9-9C32A28B6598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5.881" v="4691"/>
          <pc:sldLayoutMkLst>
            <pc:docMk/>
            <pc:sldMasterMk cId="0" sldId="2147483648"/>
            <pc:sldLayoutMk cId="421002299" sldId="2147483677"/>
          </pc:sldLayoutMkLst>
          <pc:picChg chg="add del mod replST">
            <ac:chgData name="Juliana Alves" userId="2fd1a310-8dda-4f57-adfc-169ed1588660" providerId="ADAL" clId="{76B3DDFA-4FB2-4F29-A9B9-8A4F1C021027}" dt="2023-10-06T13:41:05.877" v="4686"/>
            <ac:picMkLst>
              <pc:docMk/>
              <pc:sldMasterMk cId="0" sldId="2147483648"/>
              <pc:sldLayoutMk cId="421002299" sldId="2147483677"/>
              <ac:picMk id="3" creationId="{26D46E7E-059A-990F-996E-187769F897A9}"/>
            </ac:picMkLst>
          </pc:picChg>
          <pc:picChg chg="del">
            <ac:chgData name="Juliana Alves" userId="2fd1a310-8dda-4f57-adfc-169ed1588660" providerId="ADAL" clId="{76B3DDFA-4FB2-4F29-A9B9-8A4F1C021027}" dt="2023-10-06T13:40:56.786" v="4211"/>
            <ac:picMkLst>
              <pc:docMk/>
              <pc:sldMasterMk cId="0" sldId="2147483648"/>
              <pc:sldLayoutMk cId="421002299" sldId="2147483677"/>
              <ac:picMk id="4" creationId="{80B078CA-F5A7-0276-8E78-CF74AE74EC75}"/>
            </ac:picMkLst>
          </pc:picChg>
          <pc:picChg chg="add mod replST">
            <ac:chgData name="Juliana Alves" userId="2fd1a310-8dda-4f57-adfc-169ed1588660" providerId="ADAL" clId="{76B3DDFA-4FB2-4F29-A9B9-8A4F1C021027}" dt="2023-10-06T13:41:05.881" v="4691"/>
            <ac:picMkLst>
              <pc:docMk/>
              <pc:sldMasterMk cId="0" sldId="2147483648"/>
              <pc:sldLayoutMk cId="421002299" sldId="2147483677"/>
              <ac:picMk id="6" creationId="{198D4A8C-CEDE-37B4-5638-7110F1C99E3A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5.877" v="4684"/>
          <pc:sldLayoutMkLst>
            <pc:docMk/>
            <pc:sldMasterMk cId="0" sldId="2147483648"/>
            <pc:sldLayoutMk cId="3569712025" sldId="2147483678"/>
          </pc:sldLayoutMkLst>
          <pc:picChg chg="add del mod replST">
            <ac:chgData name="Juliana Alves" userId="2fd1a310-8dda-4f57-adfc-169ed1588660" providerId="ADAL" clId="{76B3DDFA-4FB2-4F29-A9B9-8A4F1C021027}" dt="2023-10-06T13:41:05.873" v="4679"/>
            <ac:picMkLst>
              <pc:docMk/>
              <pc:sldMasterMk cId="0" sldId="2147483648"/>
              <pc:sldLayoutMk cId="3569712025" sldId="2147483678"/>
              <ac:picMk id="6" creationId="{EA393664-334D-853A-A9F0-10C4AB8D41E7}"/>
            </ac:picMkLst>
          </pc:picChg>
          <pc:picChg chg="del">
            <ac:chgData name="Juliana Alves" userId="2fd1a310-8dda-4f57-adfc-169ed1588660" providerId="ADAL" clId="{76B3DDFA-4FB2-4F29-A9B9-8A4F1C021027}" dt="2023-10-06T13:40:56.780" v="4204"/>
            <ac:picMkLst>
              <pc:docMk/>
              <pc:sldMasterMk cId="0" sldId="2147483648"/>
              <pc:sldLayoutMk cId="3569712025" sldId="2147483678"/>
              <ac:picMk id="7" creationId="{59999908-F631-986C-4423-0E9905F8F57F}"/>
            </ac:picMkLst>
          </pc:picChg>
          <pc:picChg chg="add mod replST">
            <ac:chgData name="Juliana Alves" userId="2fd1a310-8dda-4f57-adfc-169ed1588660" providerId="ADAL" clId="{76B3DDFA-4FB2-4F29-A9B9-8A4F1C021027}" dt="2023-10-06T13:41:05.877" v="4684"/>
            <ac:picMkLst>
              <pc:docMk/>
              <pc:sldMasterMk cId="0" sldId="2147483648"/>
              <pc:sldLayoutMk cId="3569712025" sldId="2147483678"/>
              <ac:picMk id="10" creationId="{6E999A00-BFFA-3C1E-9FE0-58020128984E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6.147" v="5048"/>
          <pc:sldLayoutMkLst>
            <pc:docMk/>
            <pc:sldMasterMk cId="0" sldId="2147483648"/>
            <pc:sldLayoutMk cId="268157013" sldId="2147483679"/>
          </pc:sldLayoutMkLst>
          <pc:picChg chg="add del mod replST">
            <ac:chgData name="Juliana Alves" userId="2fd1a310-8dda-4f57-adfc-169ed1588660" providerId="ADAL" clId="{76B3DDFA-4FB2-4F29-A9B9-8A4F1C021027}" dt="2023-10-06T13:41:06.142" v="5043"/>
            <ac:picMkLst>
              <pc:docMk/>
              <pc:sldMasterMk cId="0" sldId="2147483648"/>
              <pc:sldLayoutMk cId="268157013" sldId="2147483679"/>
              <ac:picMk id="3" creationId="{FBEA1C6B-189B-7779-2D43-58B049198EA7}"/>
            </ac:picMkLst>
          </pc:picChg>
          <pc:picChg chg="del">
            <ac:chgData name="Juliana Alves" userId="2fd1a310-8dda-4f57-adfc-169ed1588660" providerId="ADAL" clId="{76B3DDFA-4FB2-4F29-A9B9-8A4F1C021027}" dt="2023-10-06T13:40:57.103" v="4568"/>
            <ac:picMkLst>
              <pc:docMk/>
              <pc:sldMasterMk cId="0" sldId="2147483648"/>
              <pc:sldLayoutMk cId="268157013" sldId="2147483679"/>
              <ac:picMk id="4" creationId="{D7D7FD4F-233F-20FD-F30A-DED6D41B3AD1}"/>
            </ac:picMkLst>
          </pc:picChg>
          <pc:picChg chg="add mod replST">
            <ac:chgData name="Juliana Alves" userId="2fd1a310-8dda-4f57-adfc-169ed1588660" providerId="ADAL" clId="{76B3DDFA-4FB2-4F29-A9B9-8A4F1C021027}" dt="2023-10-06T13:41:06.147" v="5048"/>
            <ac:picMkLst>
              <pc:docMk/>
              <pc:sldMasterMk cId="0" sldId="2147483648"/>
              <pc:sldLayoutMk cId="268157013" sldId="2147483679"/>
              <ac:picMk id="6" creationId="{FC45380B-69F6-B6ED-65BA-C94CA59F0E7F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6.153" v="5055"/>
          <pc:sldLayoutMkLst>
            <pc:docMk/>
            <pc:sldMasterMk cId="0" sldId="2147483648"/>
            <pc:sldLayoutMk cId="2607220977" sldId="2147483680"/>
          </pc:sldLayoutMkLst>
          <pc:picChg chg="add del mod replST">
            <ac:chgData name="Juliana Alves" userId="2fd1a310-8dda-4f57-adfc-169ed1588660" providerId="ADAL" clId="{76B3DDFA-4FB2-4F29-A9B9-8A4F1C021027}" dt="2023-10-06T13:41:06.148" v="5050"/>
            <ac:picMkLst>
              <pc:docMk/>
              <pc:sldMasterMk cId="0" sldId="2147483648"/>
              <pc:sldLayoutMk cId="2607220977" sldId="2147483680"/>
              <ac:picMk id="3" creationId="{01C93BF1-9898-5289-F684-B82CDA7913A4}"/>
            </ac:picMkLst>
          </pc:picChg>
          <pc:picChg chg="del">
            <ac:chgData name="Juliana Alves" userId="2fd1a310-8dda-4f57-adfc-169ed1588660" providerId="ADAL" clId="{76B3DDFA-4FB2-4F29-A9B9-8A4F1C021027}" dt="2023-10-06T13:40:57.108" v="4575"/>
            <ac:picMkLst>
              <pc:docMk/>
              <pc:sldMasterMk cId="0" sldId="2147483648"/>
              <pc:sldLayoutMk cId="2607220977" sldId="2147483680"/>
              <ac:picMk id="4" creationId="{37058950-C61B-979D-B1CA-632C37950A1C}"/>
            </ac:picMkLst>
          </pc:picChg>
          <pc:picChg chg="add mod replST">
            <ac:chgData name="Juliana Alves" userId="2fd1a310-8dda-4f57-adfc-169ed1588660" providerId="ADAL" clId="{76B3DDFA-4FB2-4F29-A9B9-8A4F1C021027}" dt="2023-10-06T13:41:06.153" v="5055"/>
            <ac:picMkLst>
              <pc:docMk/>
              <pc:sldMasterMk cId="0" sldId="2147483648"/>
              <pc:sldLayoutMk cId="2607220977" sldId="2147483680"/>
              <ac:picMk id="7" creationId="{7DF82E14-3F8E-E169-39F3-EF19B25986D3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6.037" v="4901"/>
          <pc:sldLayoutMkLst>
            <pc:docMk/>
            <pc:sldMasterMk cId="0" sldId="2147483648"/>
            <pc:sldLayoutMk cId="2201750675" sldId="2147483681"/>
          </pc:sldLayoutMkLst>
          <pc:picChg chg="add del mod replST">
            <ac:chgData name="Juliana Alves" userId="2fd1a310-8dda-4f57-adfc-169ed1588660" providerId="ADAL" clId="{76B3DDFA-4FB2-4F29-A9B9-8A4F1C021027}" dt="2023-10-06T13:41:06.033" v="4896"/>
            <ac:picMkLst>
              <pc:docMk/>
              <pc:sldMasterMk cId="0" sldId="2147483648"/>
              <pc:sldLayoutMk cId="2201750675" sldId="2147483681"/>
              <ac:picMk id="4" creationId="{4558C397-6E33-E17C-42D1-300841567900}"/>
            </ac:picMkLst>
          </pc:picChg>
          <pc:picChg chg="del">
            <ac:chgData name="Juliana Alves" userId="2fd1a310-8dda-4f57-adfc-169ed1588660" providerId="ADAL" clId="{76B3DDFA-4FB2-4F29-A9B9-8A4F1C021027}" dt="2023-10-06T13:40:56.961" v="4421"/>
            <ac:picMkLst>
              <pc:docMk/>
              <pc:sldMasterMk cId="0" sldId="2147483648"/>
              <pc:sldLayoutMk cId="2201750675" sldId="2147483681"/>
              <ac:picMk id="8" creationId="{CBDB265F-629E-C8E2-9D46-B748BA78C48A}"/>
            </ac:picMkLst>
          </pc:picChg>
          <pc:picChg chg="add mod replST">
            <ac:chgData name="Juliana Alves" userId="2fd1a310-8dda-4f57-adfc-169ed1588660" providerId="ADAL" clId="{76B3DDFA-4FB2-4F29-A9B9-8A4F1C021027}" dt="2023-10-06T13:41:06.037" v="4901"/>
            <ac:picMkLst>
              <pc:docMk/>
              <pc:sldMasterMk cId="0" sldId="2147483648"/>
              <pc:sldLayoutMk cId="2201750675" sldId="2147483681"/>
              <ac:picMk id="12" creationId="{C4AEFA35-A110-C68F-475F-308E8F84D61C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6.124" v="5020"/>
          <pc:sldLayoutMkLst>
            <pc:docMk/>
            <pc:sldMasterMk cId="0" sldId="2147483648"/>
            <pc:sldLayoutMk cId="1167722112" sldId="2147483682"/>
          </pc:sldLayoutMkLst>
          <pc:picChg chg="add del mod replST">
            <ac:chgData name="Juliana Alves" userId="2fd1a310-8dda-4f57-adfc-169ed1588660" providerId="ADAL" clId="{76B3DDFA-4FB2-4F29-A9B9-8A4F1C021027}" dt="2023-10-06T13:41:06.120" v="5015"/>
            <ac:picMkLst>
              <pc:docMk/>
              <pc:sldMasterMk cId="0" sldId="2147483648"/>
              <pc:sldLayoutMk cId="1167722112" sldId="2147483682"/>
              <ac:picMk id="3" creationId="{31C39B32-761D-720F-3892-4AFC2D2444F5}"/>
            </ac:picMkLst>
          </pc:picChg>
          <pc:picChg chg="del">
            <ac:chgData name="Juliana Alves" userId="2fd1a310-8dda-4f57-adfc-169ed1588660" providerId="ADAL" clId="{76B3DDFA-4FB2-4F29-A9B9-8A4F1C021027}" dt="2023-10-06T13:40:57.079" v="4540"/>
            <ac:picMkLst>
              <pc:docMk/>
              <pc:sldMasterMk cId="0" sldId="2147483648"/>
              <pc:sldLayoutMk cId="1167722112" sldId="2147483682"/>
              <ac:picMk id="4" creationId="{1BF23A5D-18D1-2BAC-D022-591A4AF9661A}"/>
            </ac:picMkLst>
          </pc:picChg>
          <pc:picChg chg="add mod replST">
            <ac:chgData name="Juliana Alves" userId="2fd1a310-8dda-4f57-adfc-169ed1588660" providerId="ADAL" clId="{76B3DDFA-4FB2-4F29-A9B9-8A4F1C021027}" dt="2023-10-06T13:41:06.124" v="5020"/>
            <ac:picMkLst>
              <pc:docMk/>
              <pc:sldMasterMk cId="0" sldId="2147483648"/>
              <pc:sldLayoutMk cId="1167722112" sldId="2147483682"/>
              <ac:picMk id="11" creationId="{24AC8FDB-F907-4C77-E8F6-30238F48975F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6.129" v="5027"/>
          <pc:sldLayoutMkLst>
            <pc:docMk/>
            <pc:sldMasterMk cId="0" sldId="2147483648"/>
            <pc:sldLayoutMk cId="4272328348" sldId="2147483683"/>
          </pc:sldLayoutMkLst>
          <pc:picChg chg="add del mod replST">
            <ac:chgData name="Juliana Alves" userId="2fd1a310-8dda-4f57-adfc-169ed1588660" providerId="ADAL" clId="{76B3DDFA-4FB2-4F29-A9B9-8A4F1C021027}" dt="2023-10-06T13:41:06.125" v="5022"/>
            <ac:picMkLst>
              <pc:docMk/>
              <pc:sldMasterMk cId="0" sldId="2147483648"/>
              <pc:sldLayoutMk cId="4272328348" sldId="2147483683"/>
              <ac:picMk id="4" creationId="{534B3C00-7D89-33CB-A0DF-DC719369D809}"/>
            </ac:picMkLst>
          </pc:picChg>
          <pc:picChg chg="del">
            <ac:chgData name="Juliana Alves" userId="2fd1a310-8dda-4f57-adfc-169ed1588660" providerId="ADAL" clId="{76B3DDFA-4FB2-4F29-A9B9-8A4F1C021027}" dt="2023-10-06T13:40:57.085" v="4547"/>
            <ac:picMkLst>
              <pc:docMk/>
              <pc:sldMasterMk cId="0" sldId="2147483648"/>
              <pc:sldLayoutMk cId="4272328348" sldId="2147483683"/>
              <ac:picMk id="8" creationId="{A819811A-D6BD-C3C3-0EF9-51A98B3359B4}"/>
            </ac:picMkLst>
          </pc:picChg>
          <pc:picChg chg="add mod replST">
            <ac:chgData name="Juliana Alves" userId="2fd1a310-8dda-4f57-adfc-169ed1588660" providerId="ADAL" clId="{76B3DDFA-4FB2-4F29-A9B9-8A4F1C021027}" dt="2023-10-06T13:41:06.129" v="5027"/>
            <ac:picMkLst>
              <pc:docMk/>
              <pc:sldMasterMk cId="0" sldId="2147483648"/>
              <pc:sldLayoutMk cId="4272328348" sldId="2147483683"/>
              <ac:picMk id="15" creationId="{C6C642F5-D49F-3A74-FF7E-0DC8B2F276B4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6.158" v="5062"/>
          <pc:sldLayoutMkLst>
            <pc:docMk/>
            <pc:sldMasterMk cId="0" sldId="2147483648"/>
            <pc:sldLayoutMk cId="1536515857" sldId="2147483684"/>
          </pc:sldLayoutMkLst>
          <pc:picChg chg="add del mod replST">
            <ac:chgData name="Juliana Alves" userId="2fd1a310-8dda-4f57-adfc-169ed1588660" providerId="ADAL" clId="{76B3DDFA-4FB2-4F29-A9B9-8A4F1C021027}" dt="2023-10-06T13:41:06.154" v="5057"/>
            <ac:picMkLst>
              <pc:docMk/>
              <pc:sldMasterMk cId="0" sldId="2147483648"/>
              <pc:sldLayoutMk cId="1536515857" sldId="2147483684"/>
              <ac:picMk id="4" creationId="{D93159F2-E358-7668-598F-02D822281A94}"/>
            </ac:picMkLst>
          </pc:picChg>
          <pc:picChg chg="del">
            <ac:chgData name="Juliana Alves" userId="2fd1a310-8dda-4f57-adfc-169ed1588660" providerId="ADAL" clId="{76B3DDFA-4FB2-4F29-A9B9-8A4F1C021027}" dt="2023-10-06T13:40:57.115" v="4582"/>
            <ac:picMkLst>
              <pc:docMk/>
              <pc:sldMasterMk cId="0" sldId="2147483648"/>
              <pc:sldLayoutMk cId="1536515857" sldId="2147483684"/>
              <ac:picMk id="5" creationId="{BAD7483C-2AFE-87FA-9BDA-53AA1177CC36}"/>
            </ac:picMkLst>
          </pc:picChg>
          <pc:picChg chg="add mod replST">
            <ac:chgData name="Juliana Alves" userId="2fd1a310-8dda-4f57-adfc-169ed1588660" providerId="ADAL" clId="{76B3DDFA-4FB2-4F29-A9B9-8A4F1C021027}" dt="2023-10-06T13:41:06.158" v="5062"/>
            <ac:picMkLst>
              <pc:docMk/>
              <pc:sldMasterMk cId="0" sldId="2147483648"/>
              <pc:sldLayoutMk cId="1536515857" sldId="2147483684"/>
              <ac:picMk id="7" creationId="{D967FA5C-327F-10BA-7CB3-0E8CC719BCBE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6.164" v="5069"/>
          <pc:sldLayoutMkLst>
            <pc:docMk/>
            <pc:sldMasterMk cId="0" sldId="2147483648"/>
            <pc:sldLayoutMk cId="2010132091" sldId="2147483685"/>
          </pc:sldLayoutMkLst>
          <pc:picChg chg="add del mod replST">
            <ac:chgData name="Juliana Alves" userId="2fd1a310-8dda-4f57-adfc-169ed1588660" providerId="ADAL" clId="{76B3DDFA-4FB2-4F29-A9B9-8A4F1C021027}" dt="2023-10-06T13:41:06.159" v="5064"/>
            <ac:picMkLst>
              <pc:docMk/>
              <pc:sldMasterMk cId="0" sldId="2147483648"/>
              <pc:sldLayoutMk cId="2010132091" sldId="2147483685"/>
              <ac:picMk id="3" creationId="{B0F6767E-9E06-AA47-F809-A14145A55AED}"/>
            </ac:picMkLst>
          </pc:picChg>
          <pc:picChg chg="del">
            <ac:chgData name="Juliana Alves" userId="2fd1a310-8dda-4f57-adfc-169ed1588660" providerId="ADAL" clId="{76B3DDFA-4FB2-4F29-A9B9-8A4F1C021027}" dt="2023-10-06T13:40:57.123" v="4589"/>
            <ac:picMkLst>
              <pc:docMk/>
              <pc:sldMasterMk cId="0" sldId="2147483648"/>
              <pc:sldLayoutMk cId="2010132091" sldId="2147483685"/>
              <ac:picMk id="4" creationId="{6B04F050-730B-33B3-1C77-414D064F8A30}"/>
            </ac:picMkLst>
          </pc:picChg>
          <pc:picChg chg="add mod replST">
            <ac:chgData name="Juliana Alves" userId="2fd1a310-8dda-4f57-adfc-169ed1588660" providerId="ADAL" clId="{76B3DDFA-4FB2-4F29-A9B9-8A4F1C021027}" dt="2023-10-06T13:41:06.164" v="5069"/>
            <ac:picMkLst>
              <pc:docMk/>
              <pc:sldMasterMk cId="0" sldId="2147483648"/>
              <pc:sldLayoutMk cId="2010132091" sldId="2147483685"/>
              <ac:picMk id="6" creationId="{5E58E357-C9BA-2B2B-3739-CC212FCA8EB1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6.170" v="5076"/>
          <pc:sldLayoutMkLst>
            <pc:docMk/>
            <pc:sldMasterMk cId="0" sldId="2147483648"/>
            <pc:sldLayoutMk cId="194426898" sldId="2147483686"/>
          </pc:sldLayoutMkLst>
          <pc:picChg chg="add del mod replST">
            <ac:chgData name="Juliana Alves" userId="2fd1a310-8dda-4f57-adfc-169ed1588660" providerId="ADAL" clId="{76B3DDFA-4FB2-4F29-A9B9-8A4F1C021027}" dt="2023-10-06T13:41:06.165" v="5071"/>
            <ac:picMkLst>
              <pc:docMk/>
              <pc:sldMasterMk cId="0" sldId="2147483648"/>
              <pc:sldLayoutMk cId="194426898" sldId="2147483686"/>
              <ac:picMk id="4" creationId="{B4ED1469-7B41-16B9-A5AA-69168ED42D18}"/>
            </ac:picMkLst>
          </pc:picChg>
          <pc:picChg chg="del">
            <ac:chgData name="Juliana Alves" userId="2fd1a310-8dda-4f57-adfc-169ed1588660" providerId="ADAL" clId="{76B3DDFA-4FB2-4F29-A9B9-8A4F1C021027}" dt="2023-10-06T13:40:57.130" v="4596"/>
            <ac:picMkLst>
              <pc:docMk/>
              <pc:sldMasterMk cId="0" sldId="2147483648"/>
              <pc:sldLayoutMk cId="194426898" sldId="2147483686"/>
              <ac:picMk id="5" creationId="{281E7362-9DDA-1FC6-1A2F-FBE206AEF50C}"/>
            </ac:picMkLst>
          </pc:picChg>
          <pc:picChg chg="add mod replST">
            <ac:chgData name="Juliana Alves" userId="2fd1a310-8dda-4f57-adfc-169ed1588660" providerId="ADAL" clId="{76B3DDFA-4FB2-4F29-A9B9-8A4F1C021027}" dt="2023-10-06T13:41:06.170" v="5076"/>
            <ac:picMkLst>
              <pc:docMk/>
              <pc:sldMasterMk cId="0" sldId="2147483648"/>
              <pc:sldLayoutMk cId="194426898" sldId="2147483686"/>
              <ac:picMk id="7" creationId="{03F1DDC0-C2CC-21F8-BF0F-BA3F527939EA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6.175" v="5083"/>
          <pc:sldLayoutMkLst>
            <pc:docMk/>
            <pc:sldMasterMk cId="0" sldId="2147483648"/>
            <pc:sldLayoutMk cId="992061309" sldId="2147483687"/>
          </pc:sldLayoutMkLst>
          <pc:picChg chg="del">
            <ac:chgData name="Juliana Alves" userId="2fd1a310-8dda-4f57-adfc-169ed1588660" providerId="ADAL" clId="{76B3DDFA-4FB2-4F29-A9B9-8A4F1C021027}" dt="2023-10-06T13:40:57.138" v="4603"/>
            <ac:picMkLst>
              <pc:docMk/>
              <pc:sldMasterMk cId="0" sldId="2147483648"/>
              <pc:sldLayoutMk cId="992061309" sldId="2147483687"/>
              <ac:picMk id="4" creationId="{F8038051-9069-4025-A484-DC99A78071E9}"/>
            </ac:picMkLst>
          </pc:picChg>
          <pc:picChg chg="add del mod replST">
            <ac:chgData name="Juliana Alves" userId="2fd1a310-8dda-4f57-adfc-169ed1588660" providerId="ADAL" clId="{76B3DDFA-4FB2-4F29-A9B9-8A4F1C021027}" dt="2023-10-06T13:41:06.170" v="5078"/>
            <ac:picMkLst>
              <pc:docMk/>
              <pc:sldMasterMk cId="0" sldId="2147483648"/>
              <pc:sldLayoutMk cId="992061309" sldId="2147483687"/>
              <ac:picMk id="5" creationId="{76148DDD-49F2-A682-E911-17BA56C45439}"/>
            </ac:picMkLst>
          </pc:picChg>
          <pc:picChg chg="add mod replST">
            <ac:chgData name="Juliana Alves" userId="2fd1a310-8dda-4f57-adfc-169ed1588660" providerId="ADAL" clId="{76B3DDFA-4FB2-4F29-A9B9-8A4F1C021027}" dt="2023-10-06T13:41:06.175" v="5083"/>
            <ac:picMkLst>
              <pc:docMk/>
              <pc:sldMasterMk cId="0" sldId="2147483648"/>
              <pc:sldLayoutMk cId="992061309" sldId="2147483687"/>
              <ac:picMk id="7" creationId="{AF3AA5B1-C556-9345-FEE8-05BFF1E55326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6.082" v="4964"/>
          <pc:sldLayoutMkLst>
            <pc:docMk/>
            <pc:sldMasterMk cId="0" sldId="2147483648"/>
            <pc:sldLayoutMk cId="3097290051" sldId="2147483688"/>
          </pc:sldLayoutMkLst>
          <pc:picChg chg="del">
            <ac:chgData name="Juliana Alves" userId="2fd1a310-8dda-4f57-adfc-169ed1588660" providerId="ADAL" clId="{76B3DDFA-4FB2-4F29-A9B9-8A4F1C021027}" dt="2023-10-06T13:40:57.024" v="4484"/>
            <ac:picMkLst>
              <pc:docMk/>
              <pc:sldMasterMk cId="0" sldId="2147483648"/>
              <pc:sldLayoutMk cId="3097290051" sldId="2147483688"/>
              <ac:picMk id="3" creationId="{7633EF58-9218-0897-C6F9-7479E4BBC9E6}"/>
            </ac:picMkLst>
          </pc:picChg>
          <pc:picChg chg="add del mod replST">
            <ac:chgData name="Juliana Alves" userId="2fd1a310-8dda-4f57-adfc-169ed1588660" providerId="ADAL" clId="{76B3DDFA-4FB2-4F29-A9B9-8A4F1C021027}" dt="2023-10-06T13:41:06.078" v="4959"/>
            <ac:picMkLst>
              <pc:docMk/>
              <pc:sldMasterMk cId="0" sldId="2147483648"/>
              <pc:sldLayoutMk cId="3097290051" sldId="2147483688"/>
              <ac:picMk id="4" creationId="{BBCC2306-772F-C758-5805-C1E0CB6E19AA}"/>
            </ac:picMkLst>
          </pc:picChg>
          <pc:picChg chg="add mod replST">
            <ac:chgData name="Juliana Alves" userId="2fd1a310-8dda-4f57-adfc-169ed1588660" providerId="ADAL" clId="{76B3DDFA-4FB2-4F29-A9B9-8A4F1C021027}" dt="2023-10-06T13:41:06.082" v="4964"/>
            <ac:picMkLst>
              <pc:docMk/>
              <pc:sldMasterMk cId="0" sldId="2147483648"/>
              <pc:sldLayoutMk cId="3097290051" sldId="2147483688"/>
              <ac:picMk id="12" creationId="{29564846-9A16-D2ED-82F9-BF8003E664A6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6.088" v="4971"/>
          <pc:sldLayoutMkLst>
            <pc:docMk/>
            <pc:sldMasterMk cId="0" sldId="2147483648"/>
            <pc:sldLayoutMk cId="1245024858" sldId="2147483689"/>
          </pc:sldLayoutMkLst>
          <pc:picChg chg="del">
            <ac:chgData name="Juliana Alves" userId="2fd1a310-8dda-4f57-adfc-169ed1588660" providerId="ADAL" clId="{76B3DDFA-4FB2-4F29-A9B9-8A4F1C021027}" dt="2023-10-06T13:40:57.031" v="4491"/>
            <ac:picMkLst>
              <pc:docMk/>
              <pc:sldMasterMk cId="0" sldId="2147483648"/>
              <pc:sldLayoutMk cId="1245024858" sldId="2147483689"/>
              <ac:picMk id="3" creationId="{44A92FF4-E5DB-F9EE-DA6E-F436508D339D}"/>
            </ac:picMkLst>
          </pc:picChg>
          <pc:picChg chg="add del mod replST">
            <ac:chgData name="Juliana Alves" userId="2fd1a310-8dda-4f57-adfc-169ed1588660" providerId="ADAL" clId="{76B3DDFA-4FB2-4F29-A9B9-8A4F1C021027}" dt="2023-10-06T13:41:06.084" v="4966"/>
            <ac:picMkLst>
              <pc:docMk/>
              <pc:sldMasterMk cId="0" sldId="2147483648"/>
              <pc:sldLayoutMk cId="1245024858" sldId="2147483689"/>
              <ac:picMk id="4" creationId="{4A695C01-0536-D0F3-A077-3434DB972B6B}"/>
            </ac:picMkLst>
          </pc:picChg>
          <pc:picChg chg="add mod replST">
            <ac:chgData name="Juliana Alves" userId="2fd1a310-8dda-4f57-adfc-169ed1588660" providerId="ADAL" clId="{76B3DDFA-4FB2-4F29-A9B9-8A4F1C021027}" dt="2023-10-06T13:41:06.088" v="4971"/>
            <ac:picMkLst>
              <pc:docMk/>
              <pc:sldMasterMk cId="0" sldId="2147483648"/>
              <pc:sldLayoutMk cId="1245024858" sldId="2147483689"/>
              <ac:picMk id="12" creationId="{EBE98CE4-3C73-78F1-FCE6-C74A7D4FCF22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5.999" v="4845"/>
          <pc:sldLayoutMkLst>
            <pc:docMk/>
            <pc:sldMasterMk cId="0" sldId="2147483648"/>
            <pc:sldLayoutMk cId="711210323" sldId="2147483690"/>
          </pc:sldLayoutMkLst>
          <pc:picChg chg="del">
            <ac:chgData name="Juliana Alves" userId="2fd1a310-8dda-4f57-adfc-169ed1588660" providerId="ADAL" clId="{76B3DDFA-4FB2-4F29-A9B9-8A4F1C021027}" dt="2023-10-06T13:40:56.916" v="4365"/>
            <ac:picMkLst>
              <pc:docMk/>
              <pc:sldMasterMk cId="0" sldId="2147483648"/>
              <pc:sldLayoutMk cId="711210323" sldId="2147483690"/>
              <ac:picMk id="4" creationId="{418F7385-E7E1-2B4F-A88F-D2F21F2BAA7E}"/>
            </ac:picMkLst>
          </pc:picChg>
          <pc:picChg chg="add del mod replST">
            <ac:chgData name="Juliana Alves" userId="2fd1a310-8dda-4f57-adfc-169ed1588660" providerId="ADAL" clId="{76B3DDFA-4FB2-4F29-A9B9-8A4F1C021027}" dt="2023-10-06T13:41:05.995" v="4840"/>
            <ac:picMkLst>
              <pc:docMk/>
              <pc:sldMasterMk cId="0" sldId="2147483648"/>
              <pc:sldLayoutMk cId="711210323" sldId="2147483690"/>
              <ac:picMk id="6" creationId="{2979F286-5E0F-550E-2F71-2DE6579B007F}"/>
            </ac:picMkLst>
          </pc:picChg>
          <pc:picChg chg="add mod replST">
            <ac:chgData name="Juliana Alves" userId="2fd1a310-8dda-4f57-adfc-169ed1588660" providerId="ADAL" clId="{76B3DDFA-4FB2-4F29-A9B9-8A4F1C021027}" dt="2023-10-06T13:41:05.999" v="4845"/>
            <ac:picMkLst>
              <pc:docMk/>
              <pc:sldMasterMk cId="0" sldId="2147483648"/>
              <pc:sldLayoutMk cId="711210323" sldId="2147483690"/>
              <ac:picMk id="12" creationId="{3906024B-2076-7266-802F-9320C9170C0F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6.003" v="4852"/>
          <pc:sldLayoutMkLst>
            <pc:docMk/>
            <pc:sldMasterMk cId="0" sldId="2147483648"/>
            <pc:sldLayoutMk cId="2943072073" sldId="2147483691"/>
          </pc:sldLayoutMkLst>
          <pc:picChg chg="del">
            <ac:chgData name="Juliana Alves" userId="2fd1a310-8dda-4f57-adfc-169ed1588660" providerId="ADAL" clId="{76B3DDFA-4FB2-4F29-A9B9-8A4F1C021027}" dt="2023-10-06T13:40:56.922" v="4372"/>
            <ac:picMkLst>
              <pc:docMk/>
              <pc:sldMasterMk cId="0" sldId="2147483648"/>
              <pc:sldLayoutMk cId="2943072073" sldId="2147483691"/>
              <ac:picMk id="4" creationId="{51B4F62E-AE39-D345-A2D3-C80C0803E643}"/>
            </ac:picMkLst>
          </pc:picChg>
          <pc:picChg chg="add del mod replST">
            <ac:chgData name="Juliana Alves" userId="2fd1a310-8dda-4f57-adfc-169ed1588660" providerId="ADAL" clId="{76B3DDFA-4FB2-4F29-A9B9-8A4F1C021027}" dt="2023-10-06T13:41:05.999" v="4847"/>
            <ac:picMkLst>
              <pc:docMk/>
              <pc:sldMasterMk cId="0" sldId="2147483648"/>
              <pc:sldLayoutMk cId="2943072073" sldId="2147483691"/>
              <ac:picMk id="5" creationId="{6F9C6370-C0F1-A956-11A6-EFC9851EE7F4}"/>
            </ac:picMkLst>
          </pc:picChg>
          <pc:picChg chg="add mod replST">
            <ac:chgData name="Juliana Alves" userId="2fd1a310-8dda-4f57-adfc-169ed1588660" providerId="ADAL" clId="{76B3DDFA-4FB2-4F29-A9B9-8A4F1C021027}" dt="2023-10-06T13:41:06.003" v="4852"/>
            <ac:picMkLst>
              <pc:docMk/>
              <pc:sldMasterMk cId="0" sldId="2147483648"/>
              <pc:sldLayoutMk cId="2943072073" sldId="2147483691"/>
              <ac:picMk id="7" creationId="{1911C4A6-8DC1-E41C-E017-AF8D5D63D516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6.008" v="4859"/>
          <pc:sldLayoutMkLst>
            <pc:docMk/>
            <pc:sldMasterMk cId="0" sldId="2147483648"/>
            <pc:sldLayoutMk cId="2879703017" sldId="2147483692"/>
          </pc:sldLayoutMkLst>
          <pc:picChg chg="del">
            <ac:chgData name="Juliana Alves" userId="2fd1a310-8dda-4f57-adfc-169ed1588660" providerId="ADAL" clId="{76B3DDFA-4FB2-4F29-A9B9-8A4F1C021027}" dt="2023-10-06T13:40:56.927" v="4379"/>
            <ac:picMkLst>
              <pc:docMk/>
              <pc:sldMasterMk cId="0" sldId="2147483648"/>
              <pc:sldLayoutMk cId="2879703017" sldId="2147483692"/>
              <ac:picMk id="3" creationId="{C9FDBBD2-3CC8-58D9-2E30-252303D96524}"/>
            </ac:picMkLst>
          </pc:picChg>
          <pc:picChg chg="add del mod replST">
            <ac:chgData name="Juliana Alves" userId="2fd1a310-8dda-4f57-adfc-169ed1588660" providerId="ADAL" clId="{76B3DDFA-4FB2-4F29-A9B9-8A4F1C021027}" dt="2023-10-06T13:41:06.004" v="4854"/>
            <ac:picMkLst>
              <pc:docMk/>
              <pc:sldMasterMk cId="0" sldId="2147483648"/>
              <pc:sldLayoutMk cId="2879703017" sldId="2147483692"/>
              <ac:picMk id="4" creationId="{3A53275F-B259-5DE4-9DA4-75E92BE709F5}"/>
            </ac:picMkLst>
          </pc:picChg>
          <pc:picChg chg="add mod replST">
            <ac:chgData name="Juliana Alves" userId="2fd1a310-8dda-4f57-adfc-169ed1588660" providerId="ADAL" clId="{76B3DDFA-4FB2-4F29-A9B9-8A4F1C021027}" dt="2023-10-06T13:41:06.008" v="4859"/>
            <ac:picMkLst>
              <pc:docMk/>
              <pc:sldMasterMk cId="0" sldId="2147483648"/>
              <pc:sldLayoutMk cId="2879703017" sldId="2147483692"/>
              <ac:picMk id="6" creationId="{02009598-F1BF-1D47-2663-A28CA6C59A76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6.012" v="4866"/>
          <pc:sldLayoutMkLst>
            <pc:docMk/>
            <pc:sldMasterMk cId="0" sldId="2147483648"/>
            <pc:sldLayoutMk cId="614749542" sldId="2147483693"/>
          </pc:sldLayoutMkLst>
          <pc:picChg chg="del">
            <ac:chgData name="Juliana Alves" userId="2fd1a310-8dda-4f57-adfc-169ed1588660" providerId="ADAL" clId="{76B3DDFA-4FB2-4F29-A9B9-8A4F1C021027}" dt="2023-10-06T13:40:56.933" v="4386"/>
            <ac:picMkLst>
              <pc:docMk/>
              <pc:sldMasterMk cId="0" sldId="2147483648"/>
              <pc:sldLayoutMk cId="614749542" sldId="2147483693"/>
              <ac:picMk id="3" creationId="{4398C40A-72FA-71C6-F0A2-BF108C5E05E9}"/>
            </ac:picMkLst>
          </pc:picChg>
          <pc:picChg chg="add del mod replST">
            <ac:chgData name="Juliana Alves" userId="2fd1a310-8dda-4f57-adfc-169ed1588660" providerId="ADAL" clId="{76B3DDFA-4FB2-4F29-A9B9-8A4F1C021027}" dt="2023-10-06T13:41:06.008" v="4861"/>
            <ac:picMkLst>
              <pc:docMk/>
              <pc:sldMasterMk cId="0" sldId="2147483648"/>
              <pc:sldLayoutMk cId="614749542" sldId="2147483693"/>
              <ac:picMk id="4" creationId="{07C6D24D-4AB9-455C-345F-3A381C64DCAB}"/>
            </ac:picMkLst>
          </pc:picChg>
          <pc:picChg chg="add mod replST">
            <ac:chgData name="Juliana Alves" userId="2fd1a310-8dda-4f57-adfc-169ed1588660" providerId="ADAL" clId="{76B3DDFA-4FB2-4F29-A9B9-8A4F1C021027}" dt="2023-10-06T13:41:06.012" v="4866"/>
            <ac:picMkLst>
              <pc:docMk/>
              <pc:sldMasterMk cId="0" sldId="2147483648"/>
              <pc:sldLayoutMk cId="614749542" sldId="2147483693"/>
              <ac:picMk id="12" creationId="{B25BDD87-D161-70A9-8ACF-6A9F55BC96CA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5.891" v="4705"/>
          <pc:sldLayoutMkLst>
            <pc:docMk/>
            <pc:sldMasterMk cId="0" sldId="2147483648"/>
            <pc:sldLayoutMk cId="990691384" sldId="2147483694"/>
          </pc:sldLayoutMkLst>
          <pc:picChg chg="add del mod replST">
            <ac:chgData name="Juliana Alves" userId="2fd1a310-8dda-4f57-adfc-169ed1588660" providerId="ADAL" clId="{76B3DDFA-4FB2-4F29-A9B9-8A4F1C021027}" dt="2023-10-06T13:41:05.887" v="4700"/>
            <ac:picMkLst>
              <pc:docMk/>
              <pc:sldMasterMk cId="0" sldId="2147483648"/>
              <pc:sldLayoutMk cId="990691384" sldId="2147483694"/>
              <ac:picMk id="6" creationId="{EE10BE6B-38FC-87C5-4C12-21CE283A5672}"/>
            </ac:picMkLst>
          </pc:picChg>
          <pc:picChg chg="del">
            <ac:chgData name="Juliana Alves" userId="2fd1a310-8dda-4f57-adfc-169ed1588660" providerId="ADAL" clId="{76B3DDFA-4FB2-4F29-A9B9-8A4F1C021027}" dt="2023-10-06T13:40:56.797" v="4225"/>
            <ac:picMkLst>
              <pc:docMk/>
              <pc:sldMasterMk cId="0" sldId="2147483648"/>
              <pc:sldLayoutMk cId="990691384" sldId="2147483694"/>
              <ac:picMk id="7" creationId="{C7F702B2-F4D6-51D9-BD29-9A6148DD9652}"/>
            </ac:picMkLst>
          </pc:picChg>
          <pc:picChg chg="add mod replST">
            <ac:chgData name="Juliana Alves" userId="2fd1a310-8dda-4f57-adfc-169ed1588660" providerId="ADAL" clId="{76B3DDFA-4FB2-4F29-A9B9-8A4F1C021027}" dt="2023-10-06T13:41:05.891" v="4705"/>
            <ac:picMkLst>
              <pc:docMk/>
              <pc:sldMasterMk cId="0" sldId="2147483648"/>
              <pc:sldLayoutMk cId="990691384" sldId="2147483694"/>
              <ac:picMk id="10" creationId="{43F07202-8343-2B66-1892-2BB010622A70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5.956" v="4782"/>
          <pc:sldLayoutMkLst>
            <pc:docMk/>
            <pc:sldMasterMk cId="0" sldId="2147483648"/>
            <pc:sldLayoutMk cId="3592378511" sldId="2147483695"/>
          </pc:sldLayoutMkLst>
          <pc:picChg chg="del">
            <ac:chgData name="Juliana Alves" userId="2fd1a310-8dda-4f57-adfc-169ed1588660" providerId="ADAL" clId="{76B3DDFA-4FB2-4F29-A9B9-8A4F1C021027}" dt="2023-10-06T13:40:56.868" v="4302"/>
            <ac:picMkLst>
              <pc:docMk/>
              <pc:sldMasterMk cId="0" sldId="2147483648"/>
              <pc:sldLayoutMk cId="3592378511" sldId="2147483695"/>
              <ac:picMk id="3" creationId="{F7CB9079-FCF2-84CF-9428-A02408022B9E}"/>
            </ac:picMkLst>
          </pc:picChg>
          <pc:picChg chg="add del mod replST">
            <ac:chgData name="Juliana Alves" userId="2fd1a310-8dda-4f57-adfc-169ed1588660" providerId="ADAL" clId="{76B3DDFA-4FB2-4F29-A9B9-8A4F1C021027}" dt="2023-10-06T13:41:05.952" v="4777"/>
            <ac:picMkLst>
              <pc:docMk/>
              <pc:sldMasterMk cId="0" sldId="2147483648"/>
              <pc:sldLayoutMk cId="3592378511" sldId="2147483695"/>
              <ac:picMk id="4" creationId="{1FB16843-6AD6-1CAE-9566-9B5801843171}"/>
            </ac:picMkLst>
          </pc:picChg>
          <pc:picChg chg="add mod replST">
            <ac:chgData name="Juliana Alves" userId="2fd1a310-8dda-4f57-adfc-169ed1588660" providerId="ADAL" clId="{76B3DDFA-4FB2-4F29-A9B9-8A4F1C021027}" dt="2023-10-06T13:41:05.956" v="4782"/>
            <ac:picMkLst>
              <pc:docMk/>
              <pc:sldMasterMk cId="0" sldId="2147483648"/>
              <pc:sldLayoutMk cId="3592378511" sldId="2147483695"/>
              <ac:picMk id="11" creationId="{D43E1ADA-E22E-6ABC-62C3-3E8C4FF49D8E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6.053" v="4922"/>
          <pc:sldLayoutMkLst>
            <pc:docMk/>
            <pc:sldMasterMk cId="0" sldId="2147483648"/>
            <pc:sldLayoutMk cId="387986009" sldId="2147483696"/>
          </pc:sldLayoutMkLst>
          <pc:picChg chg="add del mod replST">
            <ac:chgData name="Juliana Alves" userId="2fd1a310-8dda-4f57-adfc-169ed1588660" providerId="ADAL" clId="{76B3DDFA-4FB2-4F29-A9B9-8A4F1C021027}" dt="2023-10-06T13:41:06.048" v="4917"/>
            <ac:picMkLst>
              <pc:docMk/>
              <pc:sldMasterMk cId="0" sldId="2147483648"/>
              <pc:sldLayoutMk cId="387986009" sldId="2147483696"/>
              <ac:picMk id="3" creationId="{ED404179-15C6-B319-6F6F-60E5B5F1E062}"/>
            </ac:picMkLst>
          </pc:picChg>
          <pc:picChg chg="del">
            <ac:chgData name="Juliana Alves" userId="2fd1a310-8dda-4f57-adfc-169ed1588660" providerId="ADAL" clId="{76B3DDFA-4FB2-4F29-A9B9-8A4F1C021027}" dt="2023-10-06T13:40:56.982" v="4442"/>
            <ac:picMkLst>
              <pc:docMk/>
              <pc:sldMasterMk cId="0" sldId="2147483648"/>
              <pc:sldLayoutMk cId="387986009" sldId="2147483696"/>
              <ac:picMk id="5" creationId="{04E8417F-6B13-6C2A-B7E1-97DBCAE3479B}"/>
            </ac:picMkLst>
          </pc:picChg>
          <pc:picChg chg="add mod replST">
            <ac:chgData name="Juliana Alves" userId="2fd1a310-8dda-4f57-adfc-169ed1588660" providerId="ADAL" clId="{76B3DDFA-4FB2-4F29-A9B9-8A4F1C021027}" dt="2023-10-06T13:41:06.053" v="4922"/>
            <ac:picMkLst>
              <pc:docMk/>
              <pc:sldMasterMk cId="0" sldId="2147483648"/>
              <pc:sldLayoutMk cId="387986009" sldId="2147483696"/>
              <ac:picMk id="7" creationId="{2CE322BE-D973-FE5E-2E58-D1130B68A9C1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5.975" v="4810"/>
          <pc:sldLayoutMkLst>
            <pc:docMk/>
            <pc:sldMasterMk cId="0" sldId="2147483648"/>
            <pc:sldLayoutMk cId="1304048522" sldId="2147483697"/>
          </pc:sldLayoutMkLst>
          <pc:picChg chg="add del mod replST">
            <ac:chgData name="Juliana Alves" userId="2fd1a310-8dda-4f57-adfc-169ed1588660" providerId="ADAL" clId="{76B3DDFA-4FB2-4F29-A9B9-8A4F1C021027}" dt="2023-10-06T13:41:05.971" v="4805"/>
            <ac:picMkLst>
              <pc:docMk/>
              <pc:sldMasterMk cId="0" sldId="2147483648"/>
              <pc:sldLayoutMk cId="1304048522" sldId="2147483697"/>
              <ac:picMk id="5" creationId="{5ED825A7-C573-13B7-E7FE-C0808519C6FE}"/>
            </ac:picMkLst>
          </pc:picChg>
          <pc:picChg chg="del">
            <ac:chgData name="Juliana Alves" userId="2fd1a310-8dda-4f57-adfc-169ed1588660" providerId="ADAL" clId="{76B3DDFA-4FB2-4F29-A9B9-8A4F1C021027}" dt="2023-10-06T13:40:56.889" v="4330"/>
            <ac:picMkLst>
              <pc:docMk/>
              <pc:sldMasterMk cId="0" sldId="2147483648"/>
              <pc:sldLayoutMk cId="1304048522" sldId="2147483697"/>
              <ac:picMk id="6" creationId="{067085BB-EF7C-2B71-A508-4205D8C81233}"/>
            </ac:picMkLst>
          </pc:picChg>
          <pc:picChg chg="add mod replST">
            <ac:chgData name="Juliana Alves" userId="2fd1a310-8dda-4f57-adfc-169ed1588660" providerId="ADAL" clId="{76B3DDFA-4FB2-4F29-A9B9-8A4F1C021027}" dt="2023-10-06T13:41:05.975" v="4810"/>
            <ac:picMkLst>
              <pc:docMk/>
              <pc:sldMasterMk cId="0" sldId="2147483648"/>
              <pc:sldLayoutMk cId="1304048522" sldId="2147483697"/>
              <ac:picMk id="12" creationId="{CBBFBA88-0586-A560-2E1E-C45966C2CD7B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6.026" v="4887"/>
          <pc:sldLayoutMkLst>
            <pc:docMk/>
            <pc:sldMasterMk cId="0" sldId="2147483648"/>
            <pc:sldLayoutMk cId="1170530231" sldId="2147483698"/>
          </pc:sldLayoutMkLst>
          <pc:picChg chg="add del mod replST">
            <ac:chgData name="Juliana Alves" userId="2fd1a310-8dda-4f57-adfc-169ed1588660" providerId="ADAL" clId="{76B3DDFA-4FB2-4F29-A9B9-8A4F1C021027}" dt="2023-10-06T13:41:06.022" v="4882"/>
            <ac:picMkLst>
              <pc:docMk/>
              <pc:sldMasterMk cId="0" sldId="2147483648"/>
              <pc:sldLayoutMk cId="1170530231" sldId="2147483698"/>
              <ac:picMk id="3" creationId="{6511F6E6-1B70-A713-7B16-EC898A2C3504}"/>
            </ac:picMkLst>
          </pc:picChg>
          <pc:picChg chg="del">
            <ac:chgData name="Juliana Alves" userId="2fd1a310-8dda-4f57-adfc-169ed1588660" providerId="ADAL" clId="{76B3DDFA-4FB2-4F29-A9B9-8A4F1C021027}" dt="2023-10-06T13:40:56.949" v="4407"/>
            <ac:picMkLst>
              <pc:docMk/>
              <pc:sldMasterMk cId="0" sldId="2147483648"/>
              <pc:sldLayoutMk cId="1170530231" sldId="2147483698"/>
              <ac:picMk id="4" creationId="{1413896F-4E9B-D167-C1B3-FDAE5E636A6E}"/>
            </ac:picMkLst>
          </pc:picChg>
          <pc:picChg chg="add mod replST">
            <ac:chgData name="Juliana Alves" userId="2fd1a310-8dda-4f57-adfc-169ed1588660" providerId="ADAL" clId="{76B3DDFA-4FB2-4F29-A9B9-8A4F1C021027}" dt="2023-10-06T13:41:06.026" v="4887"/>
            <ac:picMkLst>
              <pc:docMk/>
              <pc:sldMasterMk cId="0" sldId="2147483648"/>
              <pc:sldLayoutMk cId="1170530231" sldId="2147483698"/>
              <ac:picMk id="10" creationId="{823A5533-F675-7DB1-E485-F38EAD73D783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6.042" v="4908"/>
          <pc:sldLayoutMkLst>
            <pc:docMk/>
            <pc:sldMasterMk cId="0" sldId="2147483648"/>
            <pc:sldLayoutMk cId="438350981" sldId="2147483699"/>
          </pc:sldLayoutMkLst>
          <pc:picChg chg="add del mod replST">
            <ac:chgData name="Juliana Alves" userId="2fd1a310-8dda-4f57-adfc-169ed1588660" providerId="ADAL" clId="{76B3DDFA-4FB2-4F29-A9B9-8A4F1C021027}" dt="2023-10-06T13:41:06.038" v="4903"/>
            <ac:picMkLst>
              <pc:docMk/>
              <pc:sldMasterMk cId="0" sldId="2147483648"/>
              <pc:sldLayoutMk cId="438350981" sldId="2147483699"/>
              <ac:picMk id="4" creationId="{A2841355-BBB7-432D-5450-82FAE3F53909}"/>
            </ac:picMkLst>
          </pc:picChg>
          <pc:picChg chg="del">
            <ac:chgData name="Juliana Alves" userId="2fd1a310-8dda-4f57-adfc-169ed1588660" providerId="ADAL" clId="{76B3DDFA-4FB2-4F29-A9B9-8A4F1C021027}" dt="2023-10-06T13:40:56.967" v="4428"/>
            <ac:picMkLst>
              <pc:docMk/>
              <pc:sldMasterMk cId="0" sldId="2147483648"/>
              <pc:sldLayoutMk cId="438350981" sldId="2147483699"/>
              <ac:picMk id="8" creationId="{2841807B-873A-A6B1-8597-B1B79B8EE0AA}"/>
            </ac:picMkLst>
          </pc:picChg>
          <pc:picChg chg="add mod replST">
            <ac:chgData name="Juliana Alves" userId="2fd1a310-8dda-4f57-adfc-169ed1588660" providerId="ADAL" clId="{76B3DDFA-4FB2-4F29-A9B9-8A4F1C021027}" dt="2023-10-06T13:41:06.042" v="4908"/>
            <ac:picMkLst>
              <pc:docMk/>
              <pc:sldMasterMk cId="0" sldId="2147483648"/>
              <pc:sldLayoutMk cId="438350981" sldId="2147483699"/>
              <ac:picMk id="12" creationId="{9567E3DD-B4D3-18FD-4F34-DB68CAC735E9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5.985" v="4824"/>
          <pc:sldLayoutMkLst>
            <pc:docMk/>
            <pc:sldMasterMk cId="0" sldId="2147483648"/>
            <pc:sldLayoutMk cId="2945984399" sldId="2147483700"/>
          </pc:sldLayoutMkLst>
          <pc:picChg chg="del">
            <ac:chgData name="Juliana Alves" userId="2fd1a310-8dda-4f57-adfc-169ed1588660" providerId="ADAL" clId="{76B3DDFA-4FB2-4F29-A9B9-8A4F1C021027}" dt="2023-10-06T13:40:56.899" v="4344"/>
            <ac:picMkLst>
              <pc:docMk/>
              <pc:sldMasterMk cId="0" sldId="2147483648"/>
              <pc:sldLayoutMk cId="2945984399" sldId="2147483700"/>
              <ac:picMk id="3" creationId="{0D2CC6AA-8F93-2E7F-1DB2-2D79427D0417}"/>
            </ac:picMkLst>
          </pc:picChg>
          <pc:picChg chg="add del mod replST">
            <ac:chgData name="Juliana Alves" userId="2fd1a310-8dda-4f57-adfc-169ed1588660" providerId="ADAL" clId="{76B3DDFA-4FB2-4F29-A9B9-8A4F1C021027}" dt="2023-10-06T13:41:05.981" v="4819"/>
            <ac:picMkLst>
              <pc:docMk/>
              <pc:sldMasterMk cId="0" sldId="2147483648"/>
              <pc:sldLayoutMk cId="2945984399" sldId="2147483700"/>
              <ac:picMk id="4" creationId="{6757C17C-4090-EF9B-F939-0B62D472DC5C}"/>
            </ac:picMkLst>
          </pc:picChg>
          <pc:picChg chg="add mod replST">
            <ac:chgData name="Juliana Alves" userId="2fd1a310-8dda-4f57-adfc-169ed1588660" providerId="ADAL" clId="{76B3DDFA-4FB2-4F29-A9B9-8A4F1C021027}" dt="2023-10-06T13:41:05.985" v="4824"/>
            <ac:picMkLst>
              <pc:docMk/>
              <pc:sldMasterMk cId="0" sldId="2147483648"/>
              <pc:sldLayoutMk cId="2945984399" sldId="2147483700"/>
              <ac:picMk id="10" creationId="{2AA01046-43B9-8E46-7F82-99847BB39EA3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5.965" v="4796"/>
          <pc:sldLayoutMkLst>
            <pc:docMk/>
            <pc:sldMasterMk cId="0" sldId="2147483648"/>
            <pc:sldLayoutMk cId="62236031" sldId="2147483701"/>
          </pc:sldLayoutMkLst>
          <pc:picChg chg="del">
            <ac:chgData name="Juliana Alves" userId="2fd1a310-8dda-4f57-adfc-169ed1588660" providerId="ADAL" clId="{76B3DDFA-4FB2-4F29-A9B9-8A4F1C021027}" dt="2023-10-06T13:40:56.878" v="4316"/>
            <ac:picMkLst>
              <pc:docMk/>
              <pc:sldMasterMk cId="0" sldId="2147483648"/>
              <pc:sldLayoutMk cId="62236031" sldId="2147483701"/>
              <ac:picMk id="5" creationId="{B9223DDF-CFDC-4EE4-0669-923DA629ED26}"/>
            </ac:picMkLst>
          </pc:picChg>
          <pc:picChg chg="add del mod replST">
            <ac:chgData name="Juliana Alves" userId="2fd1a310-8dda-4f57-adfc-169ed1588660" providerId="ADAL" clId="{76B3DDFA-4FB2-4F29-A9B9-8A4F1C021027}" dt="2023-10-06T13:41:05.961" v="4791"/>
            <ac:picMkLst>
              <pc:docMk/>
              <pc:sldMasterMk cId="0" sldId="2147483648"/>
              <pc:sldLayoutMk cId="62236031" sldId="2147483701"/>
              <ac:picMk id="6" creationId="{73926383-5C54-3B3A-6B86-BB2A3471AB9D}"/>
            </ac:picMkLst>
          </pc:picChg>
          <pc:picChg chg="add mod replST">
            <ac:chgData name="Juliana Alves" userId="2fd1a310-8dda-4f57-adfc-169ed1588660" providerId="ADAL" clId="{76B3DDFA-4FB2-4F29-A9B9-8A4F1C021027}" dt="2023-10-06T13:41:05.965" v="4796"/>
            <ac:picMkLst>
              <pc:docMk/>
              <pc:sldMasterMk cId="0" sldId="2147483648"/>
              <pc:sldLayoutMk cId="62236031" sldId="2147483701"/>
              <ac:picMk id="12" creationId="{A85D5D22-799B-6BCF-FCC9-AA4DBA498721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5.872" v="4677"/>
          <pc:sldLayoutMkLst>
            <pc:docMk/>
            <pc:sldMasterMk cId="0" sldId="2147483648"/>
            <pc:sldLayoutMk cId="2015952188" sldId="2147483702"/>
          </pc:sldLayoutMkLst>
          <pc:picChg chg="add del mod replST">
            <ac:chgData name="Juliana Alves" userId="2fd1a310-8dda-4f57-adfc-169ed1588660" providerId="ADAL" clId="{76B3DDFA-4FB2-4F29-A9B9-8A4F1C021027}" dt="2023-10-06T13:41:05.867" v="4672"/>
            <ac:picMkLst>
              <pc:docMk/>
              <pc:sldMasterMk cId="0" sldId="2147483648"/>
              <pc:sldLayoutMk cId="2015952188" sldId="2147483702"/>
              <ac:picMk id="5" creationId="{7398B2B6-0DF1-0DE6-8CDE-AFC1BF15B7DA}"/>
            </ac:picMkLst>
          </pc:picChg>
          <pc:picChg chg="del">
            <ac:chgData name="Juliana Alves" userId="2fd1a310-8dda-4f57-adfc-169ed1588660" providerId="ADAL" clId="{76B3DDFA-4FB2-4F29-A9B9-8A4F1C021027}" dt="2023-10-06T13:40:56.774" v="4197"/>
            <ac:picMkLst>
              <pc:docMk/>
              <pc:sldMasterMk cId="0" sldId="2147483648"/>
              <pc:sldLayoutMk cId="2015952188" sldId="2147483702"/>
              <ac:picMk id="6" creationId="{DCA526B7-3EDA-2703-C2D5-2B4A020287B3}"/>
            </ac:picMkLst>
          </pc:picChg>
          <pc:picChg chg="add mod replST">
            <ac:chgData name="Juliana Alves" userId="2fd1a310-8dda-4f57-adfc-169ed1588660" providerId="ADAL" clId="{76B3DDFA-4FB2-4F29-A9B9-8A4F1C021027}" dt="2023-10-06T13:41:05.872" v="4677"/>
            <ac:picMkLst>
              <pc:docMk/>
              <pc:sldMasterMk cId="0" sldId="2147483648"/>
              <pc:sldLayoutMk cId="2015952188" sldId="2147483702"/>
              <ac:picMk id="9" creationId="{E940D965-2311-DD09-EDF4-C016BF857371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5.928" v="4754"/>
          <pc:sldLayoutMkLst>
            <pc:docMk/>
            <pc:sldMasterMk cId="0" sldId="2147483648"/>
            <pc:sldLayoutMk cId="2949665412" sldId="2147483703"/>
          </pc:sldLayoutMkLst>
          <pc:picChg chg="add del mod replST">
            <ac:chgData name="Juliana Alves" userId="2fd1a310-8dda-4f57-adfc-169ed1588660" providerId="ADAL" clId="{76B3DDFA-4FB2-4F29-A9B9-8A4F1C021027}" dt="2023-10-06T13:41:05.924" v="4749"/>
            <ac:picMkLst>
              <pc:docMk/>
              <pc:sldMasterMk cId="0" sldId="2147483648"/>
              <pc:sldLayoutMk cId="2949665412" sldId="2147483703"/>
              <ac:picMk id="6" creationId="{A6488A84-234E-AB82-D430-5D1544DB75AF}"/>
            </ac:picMkLst>
          </pc:picChg>
          <pc:picChg chg="del">
            <ac:chgData name="Juliana Alves" userId="2fd1a310-8dda-4f57-adfc-169ed1588660" providerId="ADAL" clId="{76B3DDFA-4FB2-4F29-A9B9-8A4F1C021027}" dt="2023-10-06T13:40:56.836" v="4274"/>
            <ac:picMkLst>
              <pc:docMk/>
              <pc:sldMasterMk cId="0" sldId="2147483648"/>
              <pc:sldLayoutMk cId="2949665412" sldId="2147483703"/>
              <ac:picMk id="7" creationId="{2B85D44A-D034-4721-DDA7-04450948A99C}"/>
            </ac:picMkLst>
          </pc:picChg>
          <pc:picChg chg="add mod replST">
            <ac:chgData name="Juliana Alves" userId="2fd1a310-8dda-4f57-adfc-169ed1588660" providerId="ADAL" clId="{76B3DDFA-4FB2-4F29-A9B9-8A4F1C021027}" dt="2023-10-06T13:41:05.928" v="4754"/>
            <ac:picMkLst>
              <pc:docMk/>
              <pc:sldMasterMk cId="0" sldId="2147483648"/>
              <pc:sldLayoutMk cId="2949665412" sldId="2147483703"/>
              <ac:picMk id="10" creationId="{9A90E07B-8359-3413-D123-893F4491A49F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6.093" v="4978"/>
          <pc:sldLayoutMkLst>
            <pc:docMk/>
            <pc:sldMasterMk cId="0" sldId="2147483648"/>
            <pc:sldLayoutMk cId="3866130206" sldId="2147483705"/>
          </pc:sldLayoutMkLst>
          <pc:picChg chg="del">
            <ac:chgData name="Juliana Alves" userId="2fd1a310-8dda-4f57-adfc-169ed1588660" providerId="ADAL" clId="{76B3DDFA-4FB2-4F29-A9B9-8A4F1C021027}" dt="2023-10-06T13:40:57.038" v="4498"/>
            <ac:picMkLst>
              <pc:docMk/>
              <pc:sldMasterMk cId="0" sldId="2147483648"/>
              <pc:sldLayoutMk cId="3866130206" sldId="2147483705"/>
              <ac:picMk id="3" creationId="{02D62417-6D09-21F6-F78B-605DB773E779}"/>
            </ac:picMkLst>
          </pc:picChg>
          <pc:picChg chg="add del mod replST">
            <ac:chgData name="Juliana Alves" userId="2fd1a310-8dda-4f57-adfc-169ed1588660" providerId="ADAL" clId="{76B3DDFA-4FB2-4F29-A9B9-8A4F1C021027}" dt="2023-10-06T13:41:06.089" v="4973"/>
            <ac:picMkLst>
              <pc:docMk/>
              <pc:sldMasterMk cId="0" sldId="2147483648"/>
              <pc:sldLayoutMk cId="3866130206" sldId="2147483705"/>
              <ac:picMk id="5" creationId="{8031647F-B059-484D-6249-0083F4C98325}"/>
            </ac:picMkLst>
          </pc:picChg>
          <pc:picChg chg="add mod replST">
            <ac:chgData name="Juliana Alves" userId="2fd1a310-8dda-4f57-adfc-169ed1588660" providerId="ADAL" clId="{76B3DDFA-4FB2-4F29-A9B9-8A4F1C021027}" dt="2023-10-06T13:41:06.093" v="4978"/>
            <ac:picMkLst>
              <pc:docMk/>
              <pc:sldMasterMk cId="0" sldId="2147483648"/>
              <pc:sldLayoutMk cId="3866130206" sldId="2147483705"/>
              <ac:picMk id="7" creationId="{A202F317-AEC0-BE71-7714-FEFBF0EBF8DF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6.104" v="4992"/>
          <pc:sldLayoutMkLst>
            <pc:docMk/>
            <pc:sldMasterMk cId="0" sldId="2147483648"/>
            <pc:sldLayoutMk cId="461239616" sldId="2147483707"/>
          </pc:sldLayoutMkLst>
          <pc:picChg chg="del">
            <ac:chgData name="Juliana Alves" userId="2fd1a310-8dda-4f57-adfc-169ed1588660" providerId="ADAL" clId="{76B3DDFA-4FB2-4F29-A9B9-8A4F1C021027}" dt="2023-10-06T13:40:57.052" v="4512"/>
            <ac:picMkLst>
              <pc:docMk/>
              <pc:sldMasterMk cId="0" sldId="2147483648"/>
              <pc:sldLayoutMk cId="461239616" sldId="2147483707"/>
              <ac:picMk id="3" creationId="{E222DEE9-91B8-F81E-170D-A6913572E5E8}"/>
            </ac:picMkLst>
          </pc:picChg>
          <pc:picChg chg="add del mod replST">
            <ac:chgData name="Juliana Alves" userId="2fd1a310-8dda-4f57-adfc-169ed1588660" providerId="ADAL" clId="{76B3DDFA-4FB2-4F29-A9B9-8A4F1C021027}" dt="2023-10-06T13:41:06.100" v="4987"/>
            <ac:picMkLst>
              <pc:docMk/>
              <pc:sldMasterMk cId="0" sldId="2147483648"/>
              <pc:sldLayoutMk cId="461239616" sldId="2147483707"/>
              <ac:picMk id="4" creationId="{4BFD7375-9DD7-AE14-BD9D-B4800FD98AA6}"/>
            </ac:picMkLst>
          </pc:picChg>
          <pc:picChg chg="add mod replST">
            <ac:chgData name="Juliana Alves" userId="2fd1a310-8dda-4f57-adfc-169ed1588660" providerId="ADAL" clId="{76B3DDFA-4FB2-4F29-A9B9-8A4F1C021027}" dt="2023-10-06T13:41:06.104" v="4992"/>
            <ac:picMkLst>
              <pc:docMk/>
              <pc:sldMasterMk cId="0" sldId="2147483648"/>
              <pc:sldLayoutMk cId="461239616" sldId="2147483707"/>
              <ac:picMk id="6" creationId="{42CACF28-A507-004A-73F7-5CCBDF291600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6.109" v="4999"/>
          <pc:sldLayoutMkLst>
            <pc:docMk/>
            <pc:sldMasterMk cId="0" sldId="2147483648"/>
            <pc:sldLayoutMk cId="3392947021" sldId="2147483708"/>
          </pc:sldLayoutMkLst>
          <pc:picChg chg="add del mod replST">
            <ac:chgData name="Juliana Alves" userId="2fd1a310-8dda-4f57-adfc-169ed1588660" providerId="ADAL" clId="{76B3DDFA-4FB2-4F29-A9B9-8A4F1C021027}" dt="2023-10-06T13:41:06.104" v="4994"/>
            <ac:picMkLst>
              <pc:docMk/>
              <pc:sldMasterMk cId="0" sldId="2147483648"/>
              <pc:sldLayoutMk cId="3392947021" sldId="2147483708"/>
              <ac:picMk id="3" creationId="{3D0B1AFF-CA6F-2C45-CB40-D112E6EEFD6D}"/>
            </ac:picMkLst>
          </pc:picChg>
          <pc:picChg chg="del">
            <ac:chgData name="Juliana Alves" userId="2fd1a310-8dda-4f57-adfc-169ed1588660" providerId="ADAL" clId="{76B3DDFA-4FB2-4F29-A9B9-8A4F1C021027}" dt="2023-10-06T13:40:57.059" v="4519"/>
            <ac:picMkLst>
              <pc:docMk/>
              <pc:sldMasterMk cId="0" sldId="2147483648"/>
              <pc:sldLayoutMk cId="3392947021" sldId="2147483708"/>
              <ac:picMk id="4" creationId="{53D9550E-8DD5-6CEB-0874-B4E3D11033FD}"/>
            </ac:picMkLst>
          </pc:picChg>
          <pc:picChg chg="add mod replST">
            <ac:chgData name="Juliana Alves" userId="2fd1a310-8dda-4f57-adfc-169ed1588660" providerId="ADAL" clId="{76B3DDFA-4FB2-4F29-A9B9-8A4F1C021027}" dt="2023-10-06T13:41:06.109" v="4999"/>
            <ac:picMkLst>
              <pc:docMk/>
              <pc:sldMasterMk cId="0" sldId="2147483648"/>
              <pc:sldLayoutMk cId="3392947021" sldId="2147483708"/>
              <ac:picMk id="7" creationId="{A01EEE5E-FC11-49C4-2055-E874F9A732EB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5.907" v="4726"/>
          <pc:sldLayoutMkLst>
            <pc:docMk/>
            <pc:sldMasterMk cId="0" sldId="2147483648"/>
            <pc:sldLayoutMk cId="1971592893" sldId="2147483709"/>
          </pc:sldLayoutMkLst>
          <pc:picChg chg="add del mod replST">
            <ac:chgData name="Juliana Alves" userId="2fd1a310-8dda-4f57-adfc-169ed1588660" providerId="ADAL" clId="{76B3DDFA-4FB2-4F29-A9B9-8A4F1C021027}" dt="2023-10-06T13:41:05.903" v="4721"/>
            <ac:picMkLst>
              <pc:docMk/>
              <pc:sldMasterMk cId="0" sldId="2147483648"/>
              <pc:sldLayoutMk cId="1971592893" sldId="2147483709"/>
              <ac:picMk id="6" creationId="{B8488FA0-B9EE-F375-0E3F-7CF10E735D70}"/>
            </ac:picMkLst>
          </pc:picChg>
          <pc:picChg chg="del">
            <ac:chgData name="Juliana Alves" userId="2fd1a310-8dda-4f57-adfc-169ed1588660" providerId="ADAL" clId="{76B3DDFA-4FB2-4F29-A9B9-8A4F1C021027}" dt="2023-10-06T13:40:56.813" v="4246"/>
            <ac:picMkLst>
              <pc:docMk/>
              <pc:sldMasterMk cId="0" sldId="2147483648"/>
              <pc:sldLayoutMk cId="1971592893" sldId="2147483709"/>
              <ac:picMk id="7" creationId="{A51DA9B3-E45F-2B44-C1A0-0F650ADA3FA6}"/>
            </ac:picMkLst>
          </pc:picChg>
          <pc:picChg chg="add mod replST">
            <ac:chgData name="Juliana Alves" userId="2fd1a310-8dda-4f57-adfc-169ed1588660" providerId="ADAL" clId="{76B3DDFA-4FB2-4F29-A9B9-8A4F1C021027}" dt="2023-10-06T13:41:05.907" v="4726"/>
            <ac:picMkLst>
              <pc:docMk/>
              <pc:sldMasterMk cId="0" sldId="2147483648"/>
              <pc:sldLayoutMk cId="1971592893" sldId="2147483709"/>
              <ac:picMk id="12" creationId="{D772F48E-AA35-4286-11BA-AA131C884D4C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6.099" v="4985"/>
          <pc:sldLayoutMkLst>
            <pc:docMk/>
            <pc:sldMasterMk cId="0" sldId="2147483648"/>
            <pc:sldLayoutMk cId="868473367" sldId="2147483710"/>
          </pc:sldLayoutMkLst>
          <pc:picChg chg="del">
            <ac:chgData name="Juliana Alves" userId="2fd1a310-8dda-4f57-adfc-169ed1588660" providerId="ADAL" clId="{76B3DDFA-4FB2-4F29-A9B9-8A4F1C021027}" dt="2023-10-06T13:40:57.045" v="4505"/>
            <ac:picMkLst>
              <pc:docMk/>
              <pc:sldMasterMk cId="0" sldId="2147483648"/>
              <pc:sldLayoutMk cId="868473367" sldId="2147483710"/>
              <ac:picMk id="3" creationId="{2BD82CBE-EFCB-1DCD-9AE5-E44AFA5946E2}"/>
            </ac:picMkLst>
          </pc:picChg>
          <pc:picChg chg="add del mod replST">
            <ac:chgData name="Juliana Alves" userId="2fd1a310-8dda-4f57-adfc-169ed1588660" providerId="ADAL" clId="{76B3DDFA-4FB2-4F29-A9B9-8A4F1C021027}" dt="2023-10-06T13:41:06.094" v="4980"/>
            <ac:picMkLst>
              <pc:docMk/>
              <pc:sldMasterMk cId="0" sldId="2147483648"/>
              <pc:sldLayoutMk cId="868473367" sldId="2147483710"/>
              <ac:picMk id="5" creationId="{13151298-CEDC-8671-7AE8-EFEDB08DBEA1}"/>
            </ac:picMkLst>
          </pc:picChg>
          <pc:picChg chg="add mod replST">
            <ac:chgData name="Juliana Alves" userId="2fd1a310-8dda-4f57-adfc-169ed1588660" providerId="ADAL" clId="{76B3DDFA-4FB2-4F29-A9B9-8A4F1C021027}" dt="2023-10-06T13:41:06.099" v="4985"/>
            <ac:picMkLst>
              <pc:docMk/>
              <pc:sldMasterMk cId="0" sldId="2147483648"/>
              <pc:sldLayoutMk cId="868473367" sldId="2147483710"/>
              <ac:picMk id="7" creationId="{C96A5F11-EF44-B7A0-FDAB-8BD13CC761C5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5.902" v="4719"/>
          <pc:sldLayoutMkLst>
            <pc:docMk/>
            <pc:sldMasterMk cId="0" sldId="2147483648"/>
            <pc:sldLayoutMk cId="2787781171" sldId="2147483711"/>
          </pc:sldLayoutMkLst>
          <pc:picChg chg="add del mod replST">
            <ac:chgData name="Juliana Alves" userId="2fd1a310-8dda-4f57-adfc-169ed1588660" providerId="ADAL" clId="{76B3DDFA-4FB2-4F29-A9B9-8A4F1C021027}" dt="2023-10-06T13:41:05.897" v="4714"/>
            <ac:picMkLst>
              <pc:docMk/>
              <pc:sldMasterMk cId="0" sldId="2147483648"/>
              <pc:sldLayoutMk cId="2787781171" sldId="2147483711"/>
              <ac:picMk id="6" creationId="{A5F28416-8193-127D-643E-8249678FF514}"/>
            </ac:picMkLst>
          </pc:picChg>
          <pc:picChg chg="del">
            <ac:chgData name="Juliana Alves" userId="2fd1a310-8dda-4f57-adfc-169ed1588660" providerId="ADAL" clId="{76B3DDFA-4FB2-4F29-A9B9-8A4F1C021027}" dt="2023-10-06T13:40:56.808" v="4239"/>
            <ac:picMkLst>
              <pc:docMk/>
              <pc:sldMasterMk cId="0" sldId="2147483648"/>
              <pc:sldLayoutMk cId="2787781171" sldId="2147483711"/>
              <ac:picMk id="7" creationId="{599549F8-3F16-8376-75C2-EC2F7E063CBE}"/>
            </ac:picMkLst>
          </pc:picChg>
          <pc:picChg chg="add mod replST">
            <ac:chgData name="Juliana Alves" userId="2fd1a310-8dda-4f57-adfc-169ed1588660" providerId="ADAL" clId="{76B3DDFA-4FB2-4F29-A9B9-8A4F1C021027}" dt="2023-10-06T13:41:05.902" v="4719"/>
            <ac:picMkLst>
              <pc:docMk/>
              <pc:sldMasterMk cId="0" sldId="2147483648"/>
              <pc:sldLayoutMk cId="2787781171" sldId="2147483711"/>
              <ac:picMk id="12" creationId="{F0F65DA6-9A67-5177-38AA-D5A08263E0E3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5.990" v="4831"/>
          <pc:sldLayoutMkLst>
            <pc:docMk/>
            <pc:sldMasterMk cId="0" sldId="2147483648"/>
            <pc:sldLayoutMk cId="555869516" sldId="2147483712"/>
          </pc:sldLayoutMkLst>
          <pc:picChg chg="del">
            <ac:chgData name="Juliana Alves" userId="2fd1a310-8dda-4f57-adfc-169ed1588660" providerId="ADAL" clId="{76B3DDFA-4FB2-4F29-A9B9-8A4F1C021027}" dt="2023-10-06T13:40:56.905" v="4351"/>
            <ac:picMkLst>
              <pc:docMk/>
              <pc:sldMasterMk cId="0" sldId="2147483648"/>
              <pc:sldLayoutMk cId="555869516" sldId="2147483712"/>
              <ac:picMk id="7" creationId="{9EC79F3C-8D3C-8586-C091-BE70124FE311}"/>
            </ac:picMkLst>
          </pc:picChg>
          <pc:picChg chg="add del mod replST">
            <ac:chgData name="Juliana Alves" userId="2fd1a310-8dda-4f57-adfc-169ed1588660" providerId="ADAL" clId="{76B3DDFA-4FB2-4F29-A9B9-8A4F1C021027}" dt="2023-10-06T13:41:05.985" v="4826"/>
            <ac:picMkLst>
              <pc:docMk/>
              <pc:sldMasterMk cId="0" sldId="2147483648"/>
              <pc:sldLayoutMk cId="555869516" sldId="2147483712"/>
              <ac:picMk id="8" creationId="{9DD47B0E-E155-6ACD-1E84-D36619694B92}"/>
            </ac:picMkLst>
          </pc:picChg>
          <pc:picChg chg="add mod replST">
            <ac:chgData name="Juliana Alves" userId="2fd1a310-8dda-4f57-adfc-169ed1588660" providerId="ADAL" clId="{76B3DDFA-4FB2-4F29-A9B9-8A4F1C021027}" dt="2023-10-06T13:41:05.990" v="4831"/>
            <ac:picMkLst>
              <pc:docMk/>
              <pc:sldMasterMk cId="0" sldId="2147483648"/>
              <pc:sldLayoutMk cId="555869516" sldId="2147483712"/>
              <ac:picMk id="10" creationId="{286C7659-B684-F3E1-0FFD-6A5B39A79D64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5.994" v="4838"/>
          <pc:sldLayoutMkLst>
            <pc:docMk/>
            <pc:sldMasterMk cId="0" sldId="2147483648"/>
            <pc:sldLayoutMk cId="2059960366" sldId="2147483713"/>
          </pc:sldLayoutMkLst>
          <pc:picChg chg="del">
            <ac:chgData name="Juliana Alves" userId="2fd1a310-8dda-4f57-adfc-169ed1588660" providerId="ADAL" clId="{76B3DDFA-4FB2-4F29-A9B9-8A4F1C021027}" dt="2023-10-06T13:40:56.910" v="4358"/>
            <ac:picMkLst>
              <pc:docMk/>
              <pc:sldMasterMk cId="0" sldId="2147483648"/>
              <pc:sldLayoutMk cId="2059960366" sldId="2147483713"/>
              <ac:picMk id="7" creationId="{0382E70D-4EE7-1831-C714-1CFE381C57B6}"/>
            </ac:picMkLst>
          </pc:picChg>
          <pc:picChg chg="add del mod replST">
            <ac:chgData name="Juliana Alves" userId="2fd1a310-8dda-4f57-adfc-169ed1588660" providerId="ADAL" clId="{76B3DDFA-4FB2-4F29-A9B9-8A4F1C021027}" dt="2023-10-06T13:41:05.991" v="4833"/>
            <ac:picMkLst>
              <pc:docMk/>
              <pc:sldMasterMk cId="0" sldId="2147483648"/>
              <pc:sldLayoutMk cId="2059960366" sldId="2147483713"/>
              <ac:picMk id="8" creationId="{3359AB5E-56BC-DB95-2282-81073866B2B0}"/>
            </ac:picMkLst>
          </pc:picChg>
          <pc:picChg chg="add mod replST">
            <ac:chgData name="Juliana Alves" userId="2fd1a310-8dda-4f57-adfc-169ed1588660" providerId="ADAL" clId="{76B3DDFA-4FB2-4F29-A9B9-8A4F1C021027}" dt="2023-10-06T13:41:05.994" v="4838"/>
            <ac:picMkLst>
              <pc:docMk/>
              <pc:sldMasterMk cId="0" sldId="2147483648"/>
              <pc:sldLayoutMk cId="2059960366" sldId="2147483713"/>
              <ac:picMk id="10" creationId="{70D2FCF8-39AE-0957-DC7B-E783F94A7E23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5.951" v="4775"/>
          <pc:sldLayoutMkLst>
            <pc:docMk/>
            <pc:sldMasterMk cId="0" sldId="2147483648"/>
            <pc:sldLayoutMk cId="323792404" sldId="2147483714"/>
          </pc:sldLayoutMkLst>
          <pc:picChg chg="del">
            <ac:chgData name="Juliana Alves" userId="2fd1a310-8dda-4f57-adfc-169ed1588660" providerId="ADAL" clId="{76B3DDFA-4FB2-4F29-A9B9-8A4F1C021027}" dt="2023-10-06T13:40:56.862" v="4295"/>
            <ac:picMkLst>
              <pc:docMk/>
              <pc:sldMasterMk cId="0" sldId="2147483648"/>
              <pc:sldLayoutMk cId="323792404" sldId="2147483714"/>
              <ac:picMk id="3" creationId="{1AABDD35-96F6-D1E5-99E2-593211608DFB}"/>
            </ac:picMkLst>
          </pc:picChg>
          <pc:picChg chg="add del mod replST">
            <ac:chgData name="Juliana Alves" userId="2fd1a310-8dda-4f57-adfc-169ed1588660" providerId="ADAL" clId="{76B3DDFA-4FB2-4F29-A9B9-8A4F1C021027}" dt="2023-10-06T13:41:05.946" v="4770"/>
            <ac:picMkLst>
              <pc:docMk/>
              <pc:sldMasterMk cId="0" sldId="2147483648"/>
              <pc:sldLayoutMk cId="323792404" sldId="2147483714"/>
              <ac:picMk id="4" creationId="{6A3EA6A1-E93E-C9A7-F2D7-058E1660FC38}"/>
            </ac:picMkLst>
          </pc:picChg>
          <pc:picChg chg="add mod replST">
            <ac:chgData name="Juliana Alves" userId="2fd1a310-8dda-4f57-adfc-169ed1588660" providerId="ADAL" clId="{76B3DDFA-4FB2-4F29-A9B9-8A4F1C021027}" dt="2023-10-06T13:41:05.951" v="4775"/>
            <ac:picMkLst>
              <pc:docMk/>
              <pc:sldMasterMk cId="0" sldId="2147483648"/>
              <pc:sldLayoutMk cId="323792404" sldId="2147483714"/>
              <ac:picMk id="11" creationId="{D2801EE5-28DE-3265-01BE-790BFEC02302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5.945" v="4768"/>
          <pc:sldLayoutMkLst>
            <pc:docMk/>
            <pc:sldMasterMk cId="0" sldId="2147483648"/>
            <pc:sldLayoutMk cId="2945444835" sldId="2147483715"/>
          </pc:sldLayoutMkLst>
          <pc:picChg chg="del">
            <ac:chgData name="Juliana Alves" userId="2fd1a310-8dda-4f57-adfc-169ed1588660" providerId="ADAL" clId="{76B3DDFA-4FB2-4F29-A9B9-8A4F1C021027}" dt="2023-10-06T13:40:56.855" v="4288"/>
            <ac:picMkLst>
              <pc:docMk/>
              <pc:sldMasterMk cId="0" sldId="2147483648"/>
              <pc:sldLayoutMk cId="2945444835" sldId="2147483715"/>
              <ac:picMk id="3" creationId="{1E61FF6C-DA33-D9D5-2E49-BBE0E329C1FC}"/>
            </ac:picMkLst>
          </pc:picChg>
          <pc:picChg chg="add del mod replST">
            <ac:chgData name="Juliana Alves" userId="2fd1a310-8dda-4f57-adfc-169ed1588660" providerId="ADAL" clId="{76B3DDFA-4FB2-4F29-A9B9-8A4F1C021027}" dt="2023-10-06T13:41:05.940" v="4763"/>
            <ac:picMkLst>
              <pc:docMk/>
              <pc:sldMasterMk cId="0" sldId="2147483648"/>
              <pc:sldLayoutMk cId="2945444835" sldId="2147483715"/>
              <ac:picMk id="6" creationId="{1B4C683C-F28F-2F58-C61C-DA44D8E8F823}"/>
            </ac:picMkLst>
          </pc:picChg>
          <pc:picChg chg="add mod replST">
            <ac:chgData name="Juliana Alves" userId="2fd1a310-8dda-4f57-adfc-169ed1588660" providerId="ADAL" clId="{76B3DDFA-4FB2-4F29-A9B9-8A4F1C021027}" dt="2023-10-06T13:41:05.945" v="4768"/>
            <ac:picMkLst>
              <pc:docMk/>
              <pc:sldMasterMk cId="0" sldId="2147483648"/>
              <pc:sldLayoutMk cId="2945444835" sldId="2147483715"/>
              <ac:picMk id="11" creationId="{C502FD17-0184-16FB-3284-3BF308187077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5.970" v="4803"/>
          <pc:sldLayoutMkLst>
            <pc:docMk/>
            <pc:sldMasterMk cId="0" sldId="2147483648"/>
            <pc:sldLayoutMk cId="54218687" sldId="2147483716"/>
          </pc:sldLayoutMkLst>
          <pc:picChg chg="add del mod replST">
            <ac:chgData name="Juliana Alves" userId="2fd1a310-8dda-4f57-adfc-169ed1588660" providerId="ADAL" clId="{76B3DDFA-4FB2-4F29-A9B9-8A4F1C021027}" dt="2023-10-06T13:41:05.966" v="4798"/>
            <ac:picMkLst>
              <pc:docMk/>
              <pc:sldMasterMk cId="0" sldId="2147483648"/>
              <pc:sldLayoutMk cId="54218687" sldId="2147483716"/>
              <ac:picMk id="5" creationId="{6A87B46C-773E-A0EE-3058-5D0E1A63553B}"/>
            </ac:picMkLst>
          </pc:picChg>
          <pc:picChg chg="del">
            <ac:chgData name="Juliana Alves" userId="2fd1a310-8dda-4f57-adfc-169ed1588660" providerId="ADAL" clId="{76B3DDFA-4FB2-4F29-A9B9-8A4F1C021027}" dt="2023-10-06T13:40:56.884" v="4323"/>
            <ac:picMkLst>
              <pc:docMk/>
              <pc:sldMasterMk cId="0" sldId="2147483648"/>
              <pc:sldLayoutMk cId="54218687" sldId="2147483716"/>
              <ac:picMk id="6" creationId="{CA1B1F4D-CDD5-900F-CADD-142B47FFC641}"/>
            </ac:picMkLst>
          </pc:picChg>
          <pc:picChg chg="add mod replST">
            <ac:chgData name="Juliana Alves" userId="2fd1a310-8dda-4f57-adfc-169ed1588660" providerId="ADAL" clId="{76B3DDFA-4FB2-4F29-A9B9-8A4F1C021027}" dt="2023-10-06T13:41:05.970" v="4803"/>
            <ac:picMkLst>
              <pc:docMk/>
              <pc:sldMasterMk cId="0" sldId="2147483648"/>
              <pc:sldLayoutMk cId="54218687" sldId="2147483716"/>
              <ac:picMk id="12" creationId="{249686A4-F198-9422-496E-6B146A436B93}"/>
            </ac:picMkLst>
          </pc:picChg>
        </pc:sldLayoutChg>
        <pc:sldLayoutChg chg="addSp delSp modSp mod">
          <pc:chgData name="Juliana Alves" userId="2fd1a310-8dda-4f57-adfc-169ed1588660" providerId="ADAL" clId="{76B3DDFA-4FB2-4F29-A9B9-8A4F1C021027}" dt="2023-10-06T13:41:05.918" v="4740"/>
          <pc:sldLayoutMkLst>
            <pc:docMk/>
            <pc:sldMasterMk cId="0" sldId="2147483648"/>
            <pc:sldLayoutMk cId="3946689907" sldId="2147483717"/>
          </pc:sldLayoutMkLst>
          <pc:picChg chg="add del mod replST">
            <ac:chgData name="Juliana Alves" userId="2fd1a310-8dda-4f57-adfc-169ed1588660" providerId="ADAL" clId="{76B3DDFA-4FB2-4F29-A9B9-8A4F1C021027}" dt="2023-10-06T13:41:05.913" v="4735"/>
            <ac:picMkLst>
              <pc:docMk/>
              <pc:sldMasterMk cId="0" sldId="2147483648"/>
              <pc:sldLayoutMk cId="3946689907" sldId="2147483717"/>
              <ac:picMk id="6" creationId="{D2F208B2-2EC0-B38B-9CAA-D8DAADA1DFE9}"/>
            </ac:picMkLst>
          </pc:picChg>
          <pc:picChg chg="del">
            <ac:chgData name="Juliana Alves" userId="2fd1a310-8dda-4f57-adfc-169ed1588660" providerId="ADAL" clId="{76B3DDFA-4FB2-4F29-A9B9-8A4F1C021027}" dt="2023-10-06T13:40:56.824" v="4260"/>
            <ac:picMkLst>
              <pc:docMk/>
              <pc:sldMasterMk cId="0" sldId="2147483648"/>
              <pc:sldLayoutMk cId="3946689907" sldId="2147483717"/>
              <ac:picMk id="7" creationId="{1FFF6FB4-F033-FF31-4DBD-580B6EBEE6E6}"/>
            </ac:picMkLst>
          </pc:picChg>
          <pc:picChg chg="add mod replST">
            <ac:chgData name="Juliana Alves" userId="2fd1a310-8dda-4f57-adfc-169ed1588660" providerId="ADAL" clId="{76B3DDFA-4FB2-4F29-A9B9-8A4F1C021027}" dt="2023-10-06T13:41:05.918" v="4740"/>
            <ac:picMkLst>
              <pc:docMk/>
              <pc:sldMasterMk cId="0" sldId="2147483648"/>
              <pc:sldLayoutMk cId="3946689907" sldId="2147483717"/>
              <ac:picMk id="13" creationId="{03E5EC43-291D-C3EF-7D16-80B6E60350B2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GB" dirty="0">
              <a:latin typeface="SwissReSans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EB7C786-A259-4FDD-A4C0-BD83D19C2427}" type="datetimeFigureOut">
              <a:rPr lang="en-GB" smtClean="0">
                <a:latin typeface="SwissReSans" pitchFamily="34" charset="0"/>
              </a:rPr>
              <a:pPr/>
              <a:t>09/10/2023</a:t>
            </a:fld>
            <a:endParaRPr lang="en-GB" dirty="0">
              <a:latin typeface="SwissReSans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GB" dirty="0">
              <a:latin typeface="SwissReSans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FADD15C-2E90-415F-B376-5831ACCDAAD0}" type="slidenum">
              <a:rPr lang="en-GB" smtClean="0">
                <a:latin typeface="SwissReSans" pitchFamily="34" charset="0"/>
              </a:rPr>
              <a:pPr/>
              <a:t>‹#›</a:t>
            </a:fld>
            <a:endParaRPr lang="en-GB" dirty="0">
              <a:latin typeface="SwissRe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7963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>
                <a:latin typeface="SwissReSans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>
                <a:latin typeface="SwissReSans" pitchFamily="34" charset="0"/>
              </a:defRPr>
            </a:lvl1pPr>
          </a:lstStyle>
          <a:p>
            <a:fld id="{3A1CEC75-F9BB-42F0-8E1C-193797F4D4D6}" type="datetimeFigureOut">
              <a:rPr lang="de-DE" smtClean="0"/>
              <a:pPr/>
              <a:t>09.10.2023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>
                <a:latin typeface="SwissReSans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>
                <a:latin typeface="SwissReSans" pitchFamily="34" charset="0"/>
              </a:defRPr>
            </a:lvl1pPr>
          </a:lstStyle>
          <a:p>
            <a:fld id="{CF8ED666-4372-485F-9851-ED435EF4ACC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9760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SwissReSans" pitchFamily="34" charset="0"/>
        <a:ea typeface="+mn-ea"/>
        <a:cs typeface="+mn-cs"/>
      </a:defRPr>
    </a:lvl1pPr>
    <a:lvl2pPr marL="349250" indent="0" algn="l" defTabSz="914400" rtl="0" eaLnBrk="1" latinLnBrk="0" hangingPunct="1">
      <a:defRPr sz="1200" kern="1200">
        <a:solidFill>
          <a:schemeClr val="tx1"/>
        </a:solidFill>
        <a:latin typeface="SwissReSans" pitchFamily="34" charset="0"/>
        <a:ea typeface="+mn-ea"/>
        <a:cs typeface="+mn-cs"/>
      </a:defRPr>
    </a:lvl2pPr>
    <a:lvl3pPr marL="717550" indent="0" algn="l" defTabSz="914400" rtl="0" eaLnBrk="1" latinLnBrk="0" hangingPunct="1">
      <a:defRPr sz="1200" kern="1200">
        <a:solidFill>
          <a:schemeClr val="tx1"/>
        </a:solidFill>
        <a:latin typeface="SwissReSans" pitchFamily="34" charset="0"/>
        <a:ea typeface="+mn-ea"/>
        <a:cs typeface="+mn-cs"/>
      </a:defRPr>
    </a:lvl3pPr>
    <a:lvl4pPr marL="1066800" indent="0" algn="l" defTabSz="914400" rtl="0" eaLnBrk="1" latinLnBrk="0" hangingPunct="1">
      <a:defRPr sz="1200" kern="1200">
        <a:solidFill>
          <a:schemeClr val="tx1"/>
        </a:solidFill>
        <a:latin typeface="SwissReSans" pitchFamily="34" charset="0"/>
        <a:ea typeface="+mn-ea"/>
        <a:cs typeface="+mn-cs"/>
      </a:defRPr>
    </a:lvl4pPr>
    <a:lvl5pPr marL="1435100" indent="0" algn="l" defTabSz="914400" rtl="0" eaLnBrk="1" latinLnBrk="0" hangingPunct="1">
      <a:defRPr sz="1200" kern="1200">
        <a:solidFill>
          <a:schemeClr val="tx1"/>
        </a:solidFill>
        <a:latin typeface="SwissReSans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2.emf"/><Relationship Id="rId4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31.xml"/><Relationship Id="rId7" Type="http://schemas.openxmlformats.org/officeDocument/2006/relationships/image" Target="../media/image2.emf"/><Relationship Id="rId2" Type="http://schemas.openxmlformats.org/officeDocument/2006/relationships/tags" Target="../tags/tag30.xml"/><Relationship Id="rId1" Type="http://schemas.openxmlformats.org/officeDocument/2006/relationships/themeOverride" Target="../theme/themeOverride1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33.xml"/><Relationship Id="rId4" Type="http://schemas.openxmlformats.org/officeDocument/2006/relationships/tags" Target="../tags/tag3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35.xml"/><Relationship Id="rId7" Type="http://schemas.openxmlformats.org/officeDocument/2006/relationships/image" Target="../media/image2.emf"/><Relationship Id="rId2" Type="http://schemas.openxmlformats.org/officeDocument/2006/relationships/tags" Target="../tags/tag34.xml"/><Relationship Id="rId1" Type="http://schemas.openxmlformats.org/officeDocument/2006/relationships/themeOverride" Target="../theme/themeOverride1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37.xml"/><Relationship Id="rId4" Type="http://schemas.openxmlformats.org/officeDocument/2006/relationships/tags" Target="../tags/tag36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7" Type="http://schemas.openxmlformats.org/officeDocument/2006/relationships/image" Target="../media/image2.emf"/><Relationship Id="rId2" Type="http://schemas.openxmlformats.org/officeDocument/2006/relationships/tags" Target="../tags/tag38.xml"/><Relationship Id="rId1" Type="http://schemas.openxmlformats.org/officeDocument/2006/relationships/themeOverride" Target="../theme/themeOverride1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41.xml"/><Relationship Id="rId4" Type="http://schemas.openxmlformats.org/officeDocument/2006/relationships/tags" Target="../tags/tag40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4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2.xml"/><Relationship Id="rId1" Type="http://schemas.openxmlformats.org/officeDocument/2006/relationships/themeOverride" Target="../theme/themeOverride13.xml"/><Relationship Id="rId6" Type="http://schemas.openxmlformats.org/officeDocument/2006/relationships/tags" Target="../tags/tag46.xml"/><Relationship Id="rId5" Type="http://schemas.openxmlformats.org/officeDocument/2006/relationships/tags" Target="../tags/tag45.xml"/><Relationship Id="rId4" Type="http://schemas.openxmlformats.org/officeDocument/2006/relationships/tags" Target="../tags/tag44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48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7.xml"/><Relationship Id="rId1" Type="http://schemas.openxmlformats.org/officeDocument/2006/relationships/themeOverride" Target="../theme/themeOverride14.xml"/><Relationship Id="rId6" Type="http://schemas.openxmlformats.org/officeDocument/2006/relationships/tags" Target="../tags/tag51.xml"/><Relationship Id="rId5" Type="http://schemas.openxmlformats.org/officeDocument/2006/relationships/tags" Target="../tags/tag50.xml"/><Relationship Id="rId4" Type="http://schemas.openxmlformats.org/officeDocument/2006/relationships/tags" Target="../tags/tag49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53.xml"/><Relationship Id="rId7" Type="http://schemas.openxmlformats.org/officeDocument/2006/relationships/image" Target="../media/image2.emf"/><Relationship Id="rId2" Type="http://schemas.openxmlformats.org/officeDocument/2006/relationships/tags" Target="../tags/tag52.xml"/><Relationship Id="rId1" Type="http://schemas.openxmlformats.org/officeDocument/2006/relationships/themeOverride" Target="../theme/themeOverride15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5.xml"/><Relationship Id="rId4" Type="http://schemas.openxmlformats.org/officeDocument/2006/relationships/tags" Target="../tags/tag54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7" Type="http://schemas.openxmlformats.org/officeDocument/2006/relationships/image" Target="../media/image2.emf"/><Relationship Id="rId2" Type="http://schemas.openxmlformats.org/officeDocument/2006/relationships/tags" Target="../tags/tag56.xml"/><Relationship Id="rId1" Type="http://schemas.openxmlformats.org/officeDocument/2006/relationships/themeOverride" Target="../theme/themeOverride1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9.xml"/><Relationship Id="rId4" Type="http://schemas.openxmlformats.org/officeDocument/2006/relationships/tags" Target="../tags/tag58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hemeOverride" Target="../theme/themeOverride17.xml"/><Relationship Id="rId5" Type="http://schemas.openxmlformats.org/officeDocument/2006/relationships/image" Target="../media/image1.emf"/><Relationship Id="rId4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tags" Target="../tags/tag63.xml"/><Relationship Id="rId2" Type="http://schemas.openxmlformats.org/officeDocument/2006/relationships/tags" Target="../tags/tag62.xml"/><Relationship Id="rId1" Type="http://schemas.openxmlformats.org/officeDocument/2006/relationships/themeOverride" Target="../theme/themeOverride18.xml"/><Relationship Id="rId5" Type="http://schemas.openxmlformats.org/officeDocument/2006/relationships/image" Target="../media/image1.emf"/><Relationship Id="rId4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hemeOverride" Target="../theme/themeOverride19.xml"/><Relationship Id="rId5" Type="http://schemas.openxmlformats.org/officeDocument/2006/relationships/image" Target="../media/image2.emf"/><Relationship Id="rId4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2.emf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0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tags" Target="../tags/tag67.xml"/><Relationship Id="rId2" Type="http://schemas.openxmlformats.org/officeDocument/2006/relationships/tags" Target="../tags/tag66.xml"/><Relationship Id="rId1" Type="http://schemas.openxmlformats.org/officeDocument/2006/relationships/themeOverride" Target="../theme/themeOverride20.xml"/><Relationship Id="rId5" Type="http://schemas.openxmlformats.org/officeDocument/2006/relationships/image" Target="../media/image2.emf"/><Relationship Id="rId4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" Type="http://schemas.openxmlformats.org/officeDocument/2006/relationships/themeOverride" Target="../theme/themeOverride21.xml"/><Relationship Id="rId5" Type="http://schemas.openxmlformats.org/officeDocument/2006/relationships/image" Target="../media/image1.emf"/><Relationship Id="rId4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tags" Target="../tags/tag71.xml"/><Relationship Id="rId2" Type="http://schemas.openxmlformats.org/officeDocument/2006/relationships/tags" Target="../tags/tag70.xml"/><Relationship Id="rId1" Type="http://schemas.openxmlformats.org/officeDocument/2006/relationships/themeOverride" Target="../theme/themeOverride22.xml"/><Relationship Id="rId5" Type="http://schemas.openxmlformats.org/officeDocument/2006/relationships/image" Target="../media/image1.emf"/><Relationship Id="rId4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tags" Target="../tags/tag73.xml"/><Relationship Id="rId2" Type="http://schemas.openxmlformats.org/officeDocument/2006/relationships/tags" Target="../tags/tag72.xml"/><Relationship Id="rId1" Type="http://schemas.openxmlformats.org/officeDocument/2006/relationships/themeOverride" Target="../theme/themeOverride23.xml"/><Relationship Id="rId5" Type="http://schemas.openxmlformats.org/officeDocument/2006/relationships/image" Target="../media/image2.emf"/><Relationship Id="rId4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tags" Target="../tags/tag75.xml"/><Relationship Id="rId2" Type="http://schemas.openxmlformats.org/officeDocument/2006/relationships/tags" Target="../tags/tag74.xml"/><Relationship Id="rId1" Type="http://schemas.openxmlformats.org/officeDocument/2006/relationships/themeOverride" Target="../theme/themeOverride24.xml"/><Relationship Id="rId5" Type="http://schemas.openxmlformats.org/officeDocument/2006/relationships/image" Target="../media/image2.emf"/><Relationship Id="rId4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tags" Target="../tags/tag77.xml"/><Relationship Id="rId2" Type="http://schemas.openxmlformats.org/officeDocument/2006/relationships/tags" Target="../tags/tag76.xml"/><Relationship Id="rId1" Type="http://schemas.openxmlformats.org/officeDocument/2006/relationships/themeOverride" Target="../theme/themeOverride25.xml"/><Relationship Id="rId5" Type="http://schemas.openxmlformats.org/officeDocument/2006/relationships/image" Target="../media/image1.emf"/><Relationship Id="rId4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tags" Target="../tags/tag79.xml"/><Relationship Id="rId2" Type="http://schemas.openxmlformats.org/officeDocument/2006/relationships/tags" Target="../tags/tag78.xml"/><Relationship Id="rId1" Type="http://schemas.openxmlformats.org/officeDocument/2006/relationships/themeOverride" Target="../theme/themeOverride26.xml"/><Relationship Id="rId5" Type="http://schemas.openxmlformats.org/officeDocument/2006/relationships/image" Target="../media/image1.emf"/><Relationship Id="rId4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0.xml"/><Relationship Id="rId1" Type="http://schemas.openxmlformats.org/officeDocument/2006/relationships/themeOverride" Target="../theme/themeOverride27.xml"/><Relationship Id="rId4" Type="http://schemas.openxmlformats.org/officeDocument/2006/relationships/image" Target="../media/image2.emf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1.xml"/><Relationship Id="rId1" Type="http://schemas.openxmlformats.org/officeDocument/2006/relationships/themeOverride" Target="../theme/themeOverride28.xml"/><Relationship Id="rId4" Type="http://schemas.openxmlformats.org/officeDocument/2006/relationships/image" Target="../media/image2.emf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tags" Target="../tags/tag83.xml"/><Relationship Id="rId2" Type="http://schemas.openxmlformats.org/officeDocument/2006/relationships/tags" Target="../tags/tag82.xml"/><Relationship Id="rId1" Type="http://schemas.openxmlformats.org/officeDocument/2006/relationships/themeOverride" Target="../theme/themeOverride29.xml"/><Relationship Id="rId5" Type="http://schemas.openxmlformats.org/officeDocument/2006/relationships/image" Target="../media/image1.emf"/><Relationship Id="rId4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hemeOverride" Target="../theme/themeOverride3.xml"/><Relationship Id="rId6" Type="http://schemas.openxmlformats.org/officeDocument/2006/relationships/image" Target="../media/image2.emf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3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tags" Target="../tags/tag85.xml"/><Relationship Id="rId2" Type="http://schemas.openxmlformats.org/officeDocument/2006/relationships/tags" Target="../tags/tag84.xml"/><Relationship Id="rId1" Type="http://schemas.openxmlformats.org/officeDocument/2006/relationships/themeOverride" Target="../theme/themeOverride30.xml"/><Relationship Id="rId5" Type="http://schemas.openxmlformats.org/officeDocument/2006/relationships/image" Target="../media/image1.emf"/><Relationship Id="rId4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tags" Target="../tags/tag87.xml"/><Relationship Id="rId2" Type="http://schemas.openxmlformats.org/officeDocument/2006/relationships/tags" Target="../tags/tag86.xml"/><Relationship Id="rId1" Type="http://schemas.openxmlformats.org/officeDocument/2006/relationships/themeOverride" Target="../theme/themeOverride31.xml"/><Relationship Id="rId5" Type="http://schemas.openxmlformats.org/officeDocument/2006/relationships/image" Target="../media/image1.emf"/><Relationship Id="rId4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tags" Target="../tags/tag89.xml"/><Relationship Id="rId2" Type="http://schemas.openxmlformats.org/officeDocument/2006/relationships/tags" Target="../tags/tag88.xml"/><Relationship Id="rId1" Type="http://schemas.openxmlformats.org/officeDocument/2006/relationships/themeOverride" Target="../theme/themeOverride32.xml"/><Relationship Id="rId5" Type="http://schemas.openxmlformats.org/officeDocument/2006/relationships/image" Target="../media/image1.emf"/><Relationship Id="rId4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tags" Target="../tags/tag91.xml"/><Relationship Id="rId2" Type="http://schemas.openxmlformats.org/officeDocument/2006/relationships/tags" Target="../tags/tag90.xml"/><Relationship Id="rId1" Type="http://schemas.openxmlformats.org/officeDocument/2006/relationships/themeOverride" Target="../theme/themeOverride33.xml"/><Relationship Id="rId5" Type="http://schemas.openxmlformats.org/officeDocument/2006/relationships/image" Target="../media/image1.emf"/><Relationship Id="rId4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tags" Target="../tags/tag93.xml"/><Relationship Id="rId2" Type="http://schemas.openxmlformats.org/officeDocument/2006/relationships/tags" Target="../tags/tag92.xml"/><Relationship Id="rId1" Type="http://schemas.openxmlformats.org/officeDocument/2006/relationships/themeOverride" Target="../theme/themeOverride34.xml"/><Relationship Id="rId6" Type="http://schemas.openxmlformats.org/officeDocument/2006/relationships/image" Target="../media/image2.emf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94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tags" Target="../tags/tag96.xml"/><Relationship Id="rId2" Type="http://schemas.openxmlformats.org/officeDocument/2006/relationships/tags" Target="../tags/tag95.xml"/><Relationship Id="rId1" Type="http://schemas.openxmlformats.org/officeDocument/2006/relationships/themeOverride" Target="../theme/themeOverride35.xml"/><Relationship Id="rId6" Type="http://schemas.openxmlformats.org/officeDocument/2006/relationships/image" Target="../media/image2.emf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97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tags" Target="../tags/tag99.xml"/><Relationship Id="rId2" Type="http://schemas.openxmlformats.org/officeDocument/2006/relationships/tags" Target="../tags/tag98.xml"/><Relationship Id="rId1" Type="http://schemas.openxmlformats.org/officeDocument/2006/relationships/themeOverride" Target="../theme/themeOverride36.xml"/><Relationship Id="rId6" Type="http://schemas.openxmlformats.org/officeDocument/2006/relationships/image" Target="../media/image2.emf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00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tags" Target="../tags/tag102.xml"/><Relationship Id="rId2" Type="http://schemas.openxmlformats.org/officeDocument/2006/relationships/tags" Target="../tags/tag101.xml"/><Relationship Id="rId1" Type="http://schemas.openxmlformats.org/officeDocument/2006/relationships/themeOverride" Target="../theme/themeOverride37.xml"/><Relationship Id="rId6" Type="http://schemas.openxmlformats.org/officeDocument/2006/relationships/image" Target="../media/image2.emf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03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tags" Target="../tags/tag105.xml"/><Relationship Id="rId2" Type="http://schemas.openxmlformats.org/officeDocument/2006/relationships/tags" Target="../tags/tag104.xml"/><Relationship Id="rId1" Type="http://schemas.openxmlformats.org/officeDocument/2006/relationships/themeOverride" Target="../theme/themeOverride38.xml"/><Relationship Id="rId6" Type="http://schemas.openxmlformats.org/officeDocument/2006/relationships/image" Target="../media/image2.emf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06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tags" Target="../tags/tag108.xml"/><Relationship Id="rId2" Type="http://schemas.openxmlformats.org/officeDocument/2006/relationships/tags" Target="../tags/tag107.xml"/><Relationship Id="rId1" Type="http://schemas.openxmlformats.org/officeDocument/2006/relationships/themeOverride" Target="../theme/themeOverride39.xml"/><Relationship Id="rId5" Type="http://schemas.openxmlformats.org/officeDocument/2006/relationships/image" Target="../media/image2.emf"/><Relationship Id="rId4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hemeOverride" Target="../theme/themeOverride4.xml"/><Relationship Id="rId5" Type="http://schemas.openxmlformats.org/officeDocument/2006/relationships/image" Target="../media/image2.emf"/><Relationship Id="rId4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tags" Target="../tags/tag110.xml"/><Relationship Id="rId2" Type="http://schemas.openxmlformats.org/officeDocument/2006/relationships/tags" Target="../tags/tag109.xml"/><Relationship Id="rId1" Type="http://schemas.openxmlformats.org/officeDocument/2006/relationships/themeOverride" Target="../theme/themeOverride40.xml"/><Relationship Id="rId5" Type="http://schemas.openxmlformats.org/officeDocument/2006/relationships/image" Target="../media/image2.emf"/><Relationship Id="rId4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tags" Target="../tags/tag112.xml"/><Relationship Id="rId7" Type="http://schemas.openxmlformats.org/officeDocument/2006/relationships/image" Target="../media/image2.emf"/><Relationship Id="rId2" Type="http://schemas.openxmlformats.org/officeDocument/2006/relationships/tags" Target="../tags/tag111.xml"/><Relationship Id="rId1" Type="http://schemas.openxmlformats.org/officeDocument/2006/relationships/themeOverride" Target="../theme/themeOverride4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4.xml"/><Relationship Id="rId4" Type="http://schemas.openxmlformats.org/officeDocument/2006/relationships/tags" Target="../tags/tag113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tags" Target="../tags/tag116.xml"/><Relationship Id="rId2" Type="http://schemas.openxmlformats.org/officeDocument/2006/relationships/tags" Target="../tags/tag115.xml"/><Relationship Id="rId1" Type="http://schemas.openxmlformats.org/officeDocument/2006/relationships/themeOverride" Target="../theme/themeOverride42.xml"/><Relationship Id="rId5" Type="http://schemas.openxmlformats.org/officeDocument/2006/relationships/image" Target="../media/image1.emf"/><Relationship Id="rId4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tags" Target="../tags/tag118.xml"/><Relationship Id="rId2" Type="http://schemas.openxmlformats.org/officeDocument/2006/relationships/tags" Target="../tags/tag117.xml"/><Relationship Id="rId1" Type="http://schemas.openxmlformats.org/officeDocument/2006/relationships/themeOverride" Target="../theme/themeOverride43.xml"/><Relationship Id="rId5" Type="http://schemas.openxmlformats.org/officeDocument/2006/relationships/image" Target="../media/image1.emf"/><Relationship Id="rId4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tags" Target="../tags/tag120.xml"/><Relationship Id="rId2" Type="http://schemas.openxmlformats.org/officeDocument/2006/relationships/tags" Target="../tags/tag119.xml"/><Relationship Id="rId1" Type="http://schemas.openxmlformats.org/officeDocument/2006/relationships/themeOverride" Target="../theme/themeOverride44.xml"/><Relationship Id="rId5" Type="http://schemas.openxmlformats.org/officeDocument/2006/relationships/image" Target="../media/image1.emf"/><Relationship Id="rId4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tags" Target="../tags/tag122.xml"/><Relationship Id="rId2" Type="http://schemas.openxmlformats.org/officeDocument/2006/relationships/tags" Target="../tags/tag121.xml"/><Relationship Id="rId1" Type="http://schemas.openxmlformats.org/officeDocument/2006/relationships/themeOverride" Target="../theme/themeOverride45.xml"/><Relationship Id="rId5" Type="http://schemas.openxmlformats.org/officeDocument/2006/relationships/image" Target="../media/image1.emf"/><Relationship Id="rId4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tags" Target="../tags/tag124.xml"/><Relationship Id="rId2" Type="http://schemas.openxmlformats.org/officeDocument/2006/relationships/tags" Target="../tags/tag123.xml"/><Relationship Id="rId1" Type="http://schemas.openxmlformats.org/officeDocument/2006/relationships/themeOverride" Target="../theme/themeOverride46.xml"/><Relationship Id="rId5" Type="http://schemas.openxmlformats.org/officeDocument/2006/relationships/image" Target="../media/image1.emf"/><Relationship Id="rId4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tags" Target="../tags/tag126.xml"/><Relationship Id="rId2" Type="http://schemas.openxmlformats.org/officeDocument/2006/relationships/tags" Target="../tags/tag125.xml"/><Relationship Id="rId1" Type="http://schemas.openxmlformats.org/officeDocument/2006/relationships/themeOverride" Target="../theme/themeOverride47.xml"/><Relationship Id="rId5" Type="http://schemas.openxmlformats.org/officeDocument/2006/relationships/image" Target="../media/image1.emf"/><Relationship Id="rId4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tags" Target="../tags/tag128.xml"/><Relationship Id="rId2" Type="http://schemas.openxmlformats.org/officeDocument/2006/relationships/tags" Target="../tags/tag127.xml"/><Relationship Id="rId1" Type="http://schemas.openxmlformats.org/officeDocument/2006/relationships/themeOverride" Target="../theme/themeOverride48.xml"/><Relationship Id="rId5" Type="http://schemas.openxmlformats.org/officeDocument/2006/relationships/image" Target="../media/image2.emf"/><Relationship Id="rId4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tags" Target="../tags/tag130.xml"/><Relationship Id="rId2" Type="http://schemas.openxmlformats.org/officeDocument/2006/relationships/tags" Target="../tags/tag129.xml"/><Relationship Id="rId1" Type="http://schemas.openxmlformats.org/officeDocument/2006/relationships/themeOverride" Target="../theme/themeOverride49.xml"/><Relationship Id="rId5" Type="http://schemas.openxmlformats.org/officeDocument/2006/relationships/image" Target="../media/image2.emf"/><Relationship Id="rId4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themeOverride" Target="../theme/themeOverride5.xml"/><Relationship Id="rId5" Type="http://schemas.openxmlformats.org/officeDocument/2006/relationships/image" Target="../media/image2.emf"/><Relationship Id="rId4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tags" Target="../tags/tag132.xml"/><Relationship Id="rId2" Type="http://schemas.openxmlformats.org/officeDocument/2006/relationships/tags" Target="../tags/tag131.xml"/><Relationship Id="rId1" Type="http://schemas.openxmlformats.org/officeDocument/2006/relationships/themeOverride" Target="../theme/themeOverride50.xml"/><Relationship Id="rId5" Type="http://schemas.openxmlformats.org/officeDocument/2006/relationships/image" Target="../media/image1.emf"/><Relationship Id="rId4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tags" Target="../tags/tag134.xml"/><Relationship Id="rId2" Type="http://schemas.openxmlformats.org/officeDocument/2006/relationships/tags" Target="../tags/tag133.xml"/><Relationship Id="rId1" Type="http://schemas.openxmlformats.org/officeDocument/2006/relationships/themeOverride" Target="../theme/themeOverride51.xml"/><Relationship Id="rId5" Type="http://schemas.openxmlformats.org/officeDocument/2006/relationships/image" Target="../media/image2.emf"/><Relationship Id="rId4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tags" Target="../tags/tag136.xml"/><Relationship Id="rId2" Type="http://schemas.openxmlformats.org/officeDocument/2006/relationships/tags" Target="../tags/tag135.xml"/><Relationship Id="rId1" Type="http://schemas.openxmlformats.org/officeDocument/2006/relationships/themeOverride" Target="../theme/themeOverride52.xml"/><Relationship Id="rId5" Type="http://schemas.openxmlformats.org/officeDocument/2006/relationships/image" Target="../media/image1.emf"/><Relationship Id="rId4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tags" Target="../tags/tag138.xml"/><Relationship Id="rId2" Type="http://schemas.openxmlformats.org/officeDocument/2006/relationships/tags" Target="../tags/tag137.xml"/><Relationship Id="rId1" Type="http://schemas.openxmlformats.org/officeDocument/2006/relationships/themeOverride" Target="../theme/themeOverride53.xml"/><Relationship Id="rId5" Type="http://schemas.openxmlformats.org/officeDocument/2006/relationships/image" Target="../media/image1.emf"/><Relationship Id="rId4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3" Type="http://schemas.openxmlformats.org/officeDocument/2006/relationships/tags" Target="../tags/tag140.xml"/><Relationship Id="rId2" Type="http://schemas.openxmlformats.org/officeDocument/2006/relationships/tags" Target="../tags/tag139.xml"/><Relationship Id="rId1" Type="http://schemas.openxmlformats.org/officeDocument/2006/relationships/themeOverride" Target="../theme/themeOverride54.xml"/><Relationship Id="rId6" Type="http://schemas.openxmlformats.org/officeDocument/2006/relationships/image" Target="../media/image2.emf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41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tags" Target="../tags/tag143.xml"/><Relationship Id="rId2" Type="http://schemas.openxmlformats.org/officeDocument/2006/relationships/tags" Target="../tags/tag142.xml"/><Relationship Id="rId1" Type="http://schemas.openxmlformats.org/officeDocument/2006/relationships/themeOverride" Target="../theme/themeOverride55.xml"/><Relationship Id="rId6" Type="http://schemas.openxmlformats.org/officeDocument/2006/relationships/image" Target="../media/image2.emf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44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tags" Target="../tags/tag146.xml"/><Relationship Id="rId2" Type="http://schemas.openxmlformats.org/officeDocument/2006/relationships/tags" Target="../tags/tag145.xml"/><Relationship Id="rId1" Type="http://schemas.openxmlformats.org/officeDocument/2006/relationships/themeOverride" Target="../theme/themeOverride56.xml"/><Relationship Id="rId6" Type="http://schemas.openxmlformats.org/officeDocument/2006/relationships/image" Target="../media/image2.emf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47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tags" Target="../tags/tag149.xml"/><Relationship Id="rId2" Type="http://schemas.openxmlformats.org/officeDocument/2006/relationships/tags" Target="../tags/tag148.xml"/><Relationship Id="rId1" Type="http://schemas.openxmlformats.org/officeDocument/2006/relationships/themeOverride" Target="../theme/themeOverride57.xml"/><Relationship Id="rId6" Type="http://schemas.openxmlformats.org/officeDocument/2006/relationships/image" Target="../media/image2.emf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50.xml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tags" Target="../tags/tag152.xml"/><Relationship Id="rId2" Type="http://schemas.openxmlformats.org/officeDocument/2006/relationships/tags" Target="../tags/tag151.xml"/><Relationship Id="rId1" Type="http://schemas.openxmlformats.org/officeDocument/2006/relationships/themeOverride" Target="../theme/themeOverride58.xml"/><Relationship Id="rId5" Type="http://schemas.openxmlformats.org/officeDocument/2006/relationships/image" Target="../media/image2.emf"/><Relationship Id="rId4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tags" Target="../tags/tag154.xml"/><Relationship Id="rId2" Type="http://schemas.openxmlformats.org/officeDocument/2006/relationships/tags" Target="../tags/tag153.xml"/><Relationship Id="rId1" Type="http://schemas.openxmlformats.org/officeDocument/2006/relationships/themeOverride" Target="../theme/themeOverride59.xml"/><Relationship Id="rId5" Type="http://schemas.openxmlformats.org/officeDocument/2006/relationships/image" Target="../media/image2.emf"/><Relationship Id="rId4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hemeOverride" Target="../theme/themeOverride6.xml"/><Relationship Id="rId5" Type="http://schemas.openxmlformats.org/officeDocument/2006/relationships/image" Target="../media/image2.emf"/><Relationship Id="rId4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55.xml"/><Relationship Id="rId1" Type="http://schemas.openxmlformats.org/officeDocument/2006/relationships/themeOverride" Target="../theme/themeOverride60.xml"/><Relationship Id="rId4" Type="http://schemas.openxmlformats.org/officeDocument/2006/relationships/image" Target="../media/image2.emf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56.xml"/><Relationship Id="rId1" Type="http://schemas.openxmlformats.org/officeDocument/2006/relationships/themeOverride" Target="../theme/themeOverride61.xml"/><Relationship Id="rId4" Type="http://schemas.openxmlformats.org/officeDocument/2006/relationships/image" Target="../media/image2.emf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57.xml"/><Relationship Id="rId1" Type="http://schemas.openxmlformats.org/officeDocument/2006/relationships/themeOverride" Target="../theme/themeOverride62.xml"/><Relationship Id="rId4" Type="http://schemas.openxmlformats.org/officeDocument/2006/relationships/image" Target="../media/image2.emf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58.xml"/><Relationship Id="rId1" Type="http://schemas.openxmlformats.org/officeDocument/2006/relationships/themeOverride" Target="../theme/themeOverride63.xml"/><Relationship Id="rId4" Type="http://schemas.openxmlformats.org/officeDocument/2006/relationships/image" Target="../media/image1.emf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tags" Target="../tags/tag160.xml"/><Relationship Id="rId2" Type="http://schemas.openxmlformats.org/officeDocument/2006/relationships/tags" Target="../tags/tag159.xml"/><Relationship Id="rId1" Type="http://schemas.openxmlformats.org/officeDocument/2006/relationships/themeOverride" Target="../theme/themeOverride64.xml"/><Relationship Id="rId5" Type="http://schemas.openxmlformats.org/officeDocument/2006/relationships/image" Target="../media/image1.emf"/><Relationship Id="rId4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hemeOverride" Target="../theme/themeOverride7.xml"/><Relationship Id="rId5" Type="http://schemas.openxmlformats.org/officeDocument/2006/relationships/image" Target="../media/image2.emf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7" Type="http://schemas.openxmlformats.org/officeDocument/2006/relationships/image" Target="../media/image2.emf"/><Relationship Id="rId2" Type="http://schemas.openxmlformats.org/officeDocument/2006/relationships/tags" Target="../tags/tag22.xml"/><Relationship Id="rId1" Type="http://schemas.openxmlformats.org/officeDocument/2006/relationships/themeOverride" Target="../theme/themeOverride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5.xml"/><Relationship Id="rId4" Type="http://schemas.openxmlformats.org/officeDocument/2006/relationships/tags" Target="../tags/tag24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7" Type="http://schemas.openxmlformats.org/officeDocument/2006/relationships/image" Target="../media/image2.emf"/><Relationship Id="rId2" Type="http://schemas.openxmlformats.org/officeDocument/2006/relationships/tags" Target="../tags/tag26.xml"/><Relationship Id="rId1" Type="http://schemas.openxmlformats.org/officeDocument/2006/relationships/themeOverride" Target="../theme/themeOverride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9.xml"/><Relationship Id="rId4" Type="http://schemas.openxmlformats.org/officeDocument/2006/relationships/tags" Target="../tags/tag2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 - Color Only" preserve="1" userDrawn="1">
  <p:cSld name="Title Slide - Color Only">
    <p:bg bwMode="gray"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white">
          <a:xfrm>
            <a:off x="695325" y="1628776"/>
            <a:ext cx="9913177" cy="1296168"/>
          </a:xfrm>
        </p:spPr>
        <p:txBody>
          <a:bodyPr>
            <a:noAutofit/>
          </a:bodyPr>
          <a:lstStyle>
            <a:lvl1pPr algn="l">
              <a:lnSpc>
                <a:spcPct val="80000"/>
              </a:lnSpc>
              <a:defRPr sz="4800">
                <a:solidFill>
                  <a:srgbClr val="FFFFFF"/>
                </a:solidFill>
                <a:latin typeface="SwissReSans Light" pitchFamily="34" charset="0"/>
              </a:defRPr>
            </a:lvl1pPr>
          </a:lstStyle>
          <a:p>
            <a:r>
              <a:rPr lang="pt-PT"/>
              <a:t>Click to edit Master title style</a:t>
            </a:r>
            <a:endParaRPr lang="pt-P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white">
          <a:xfrm>
            <a:off x="695325" y="2996952"/>
            <a:ext cx="9913177" cy="288032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rgbClr val="FFFFFF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Click to edit Master subtitle style</a:t>
            </a:r>
            <a:endParaRPr lang="pt-PT" dirty="0"/>
          </a:p>
        </p:txBody>
      </p:sp>
      <p:sp>
        <p:nvSpPr>
          <p:cNvPr id="11" name="Classification"/>
          <p:cNvSpPr txBox="1">
            <a:spLocks noChangeArrowheads="1"/>
          </p:cNvSpPr>
          <p:nvPr userDrawn="1">
            <p:custDataLst>
              <p:tags r:id="rId2"/>
            </p:custDataLst>
          </p:nvPr>
        </p:nvSpPr>
        <p:spPr bwMode="black">
          <a:xfrm>
            <a:off x="4012517" y="260350"/>
            <a:ext cx="7679599" cy="139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r">
              <a:buClrTx/>
              <a:buSzTx/>
              <a:buFontTx/>
              <a:buNone/>
            </a:pPr>
            <a:endParaRPr lang="pt-PT" sz="900" dirty="0">
              <a:solidFill>
                <a:srgbClr val="283E36"/>
              </a:solidFill>
              <a:latin typeface="SwissReSans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CC90E6A-D092-B0AD-6D21-C8133B43337B}"/>
              </a:ext>
            </a:extLst>
          </p:cNvPr>
          <p:cNvPicPr>
            <a:picLocks/>
          </p:cNvPicPr>
          <p:nvPr userDrawn="1"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26" y="301052"/>
            <a:ext cx="1379177" cy="324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342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 - Color and Number" preserve="1" userDrawn="1">
  <p:cSld name="Section Header - Color and Numb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695325" y="692150"/>
            <a:ext cx="11017250" cy="623071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1600" kern="1200" dirty="0">
                <a:solidFill>
                  <a:schemeClr val="bg1"/>
                </a:solidFill>
                <a:latin typeface="SwissReSans Light" pitchFamily="34" charset="0"/>
                <a:ea typeface="+mj-ea"/>
                <a:cs typeface="+mj-cs"/>
              </a:defRPr>
            </a:lvl1pPr>
          </a:lstStyle>
          <a:p>
            <a:r>
              <a:rPr lang="pt-PT"/>
              <a:t>Click to add section title</a:t>
            </a:r>
            <a:endParaRPr lang="pt-PT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60800" y="1659600"/>
            <a:ext cx="6693893" cy="4607598"/>
          </a:xfrm>
          <a:prstGeom prst="rect">
            <a:avLst/>
          </a:prstGeom>
        </p:spPr>
        <p:txBody>
          <a:bodyPr wrap="none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35000" b="0" spc="-1000" baseline="0">
                <a:solidFill>
                  <a:schemeClr val="bg1"/>
                </a:solidFill>
                <a:latin typeface="SwissReSans Light" panose="020B0504020202020204" pitchFamily="34" charset="0"/>
              </a:defRPr>
            </a:lvl1pPr>
            <a:lvl2pPr marL="182562" indent="0">
              <a:spcBef>
                <a:spcPts val="0"/>
              </a:spcBef>
              <a:buFontTx/>
              <a:buNone/>
              <a:defRPr sz="35000">
                <a:solidFill>
                  <a:schemeClr val="bg1"/>
                </a:solidFill>
                <a:latin typeface="SwissReSans Light" panose="020B0504020202020204" pitchFamily="34" charset="0"/>
              </a:defRPr>
            </a:lvl2pPr>
            <a:lvl3pPr marL="444500" indent="0">
              <a:spcBef>
                <a:spcPts val="0"/>
              </a:spcBef>
              <a:buFontTx/>
              <a:buNone/>
              <a:defRPr sz="35000">
                <a:solidFill>
                  <a:schemeClr val="bg1"/>
                </a:solidFill>
                <a:latin typeface="SwissReSans Light" panose="020B0504020202020204" pitchFamily="34" charset="0"/>
              </a:defRPr>
            </a:lvl3pPr>
            <a:lvl4pPr marL="715963" indent="0">
              <a:spcBef>
                <a:spcPts val="0"/>
              </a:spcBef>
              <a:buFontTx/>
              <a:buNone/>
              <a:defRPr sz="35000">
                <a:solidFill>
                  <a:schemeClr val="bg1"/>
                </a:solidFill>
                <a:latin typeface="SwissReSans Light" panose="020B0504020202020204" pitchFamily="34" charset="0"/>
              </a:defRPr>
            </a:lvl4pPr>
            <a:lvl5pPr marL="985838" indent="0">
              <a:spcBef>
                <a:spcPts val="0"/>
              </a:spcBef>
              <a:buFontTx/>
              <a:buNone/>
              <a:defRPr sz="35000">
                <a:solidFill>
                  <a:schemeClr val="bg1"/>
                </a:solidFill>
                <a:latin typeface="SwissReSans Light" panose="020B0504020202020204" pitchFamily="34" charset="0"/>
              </a:defRPr>
            </a:lvl5pPr>
          </a:lstStyle>
          <a:p>
            <a:pPr lvl="0"/>
            <a:r>
              <a:rPr lang="pt-PT"/>
              <a:t>00</a:t>
            </a:r>
            <a:endParaRPr lang="pt-P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5"/>
            <p:custDataLst>
              <p:tags r:id="rId2"/>
            </p:custDataLst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E4D2043-7E31-4A53-BD33-72A88E682172}" type="slidenum">
              <a:rPr lang="pt-PT" smtClean="0"/>
              <a:pPr/>
              <a:t>‹#›</a:t>
            </a:fld>
            <a:endParaRPr lang="pt-PT" dirty="0"/>
          </a:p>
        </p:txBody>
      </p:sp>
      <p:sp>
        <p:nvSpPr>
          <p:cNvPr id="11" name="Classification"/>
          <p:cNvSpPr txBox="1">
            <a:spLocks noChangeArrowheads="1"/>
          </p:cNvSpPr>
          <p:nvPr userDrawn="1">
            <p:custDataLst>
              <p:tags r:id="rId3"/>
            </p:custDataLst>
          </p:nvPr>
        </p:nvSpPr>
        <p:spPr bwMode="black">
          <a:xfrm>
            <a:off x="4022173" y="260350"/>
            <a:ext cx="7679599" cy="139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r">
              <a:buClrTx/>
              <a:buSzTx/>
              <a:buFontTx/>
              <a:buNone/>
            </a:pPr>
            <a:endParaRPr lang="pt-PT" sz="900" dirty="0">
              <a:solidFill>
                <a:schemeClr val="bg1"/>
              </a:solidFill>
              <a:latin typeface="SwissReSans" pitchFamily="34" charset="0"/>
            </a:endParaRPr>
          </a:p>
        </p:txBody>
      </p:sp>
      <p:sp>
        <p:nvSpPr>
          <p:cNvPr id="14" name="Footer"/>
          <p:cNvSpPr txBox="1">
            <a:spLocks/>
          </p:cNvSpPr>
          <p:nvPr userDrawn="1">
            <p:custDataLst>
              <p:tags r:id="rId4"/>
            </p:custDataLst>
          </p:nvPr>
        </p:nvSpPr>
        <p:spPr bwMode="black">
          <a:xfrm>
            <a:off x="3120661" y="6505850"/>
            <a:ext cx="7871883" cy="1397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/>
          <a:p>
            <a:pPr marL="0" algn="r" defTabSz="914400" rtl="0" eaLnBrk="1" latinLnBrk="0" hangingPunct="1"/>
            <a:r>
              <a:rPr lang="pt-PT" sz="1000" b="0" kern="1200">
                <a:solidFill>
                  <a:schemeClr val="bg1"/>
                </a:solidFill>
                <a:latin typeface="SwissReSans" pitchFamily="34" charset="0"/>
                <a:ea typeface="+mn-ea"/>
                <a:cs typeface="+mn-cs"/>
              </a:rPr>
              <a:t>Juliana Alves | Outubro 2023 | AGBR 2023</a:t>
            </a:r>
            <a:endParaRPr lang="pt-PT" sz="1000" b="0" kern="1200" dirty="0">
              <a:solidFill>
                <a:schemeClr val="bg1"/>
              </a:solidFill>
              <a:latin typeface="SwissReSans" pitchFamily="34" charset="0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598B2E6-052F-169F-5B7F-15341753BE7D}"/>
              </a:ext>
            </a:extLst>
          </p:cNvPr>
          <p:cNvPicPr>
            <a:picLocks/>
          </p:cNvPicPr>
          <p:nvPr userDrawn="1">
            <p:custDataLst>
              <p:tags r:id="rId5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409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 - Light Grey and Number" preserve="1" userDrawn="1">
  <p:cSld name="Section Header - Light Grey and Number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695325" y="692150"/>
            <a:ext cx="11017250" cy="623071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1600" kern="1200" dirty="0">
                <a:solidFill>
                  <a:schemeClr val="bg1"/>
                </a:solidFill>
                <a:latin typeface="SwissReSans Light" pitchFamily="34" charset="0"/>
                <a:ea typeface="+mj-ea"/>
                <a:cs typeface="+mj-cs"/>
              </a:defRPr>
            </a:lvl1pPr>
          </a:lstStyle>
          <a:p>
            <a:r>
              <a:rPr lang="pt-PT"/>
              <a:t>Click to add section title</a:t>
            </a:r>
            <a:endParaRPr lang="pt-PT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60800" y="1659600"/>
            <a:ext cx="6693893" cy="4607598"/>
          </a:xfrm>
          <a:prstGeom prst="rect">
            <a:avLst/>
          </a:prstGeom>
        </p:spPr>
        <p:txBody>
          <a:bodyPr wrap="none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35000" b="0" spc="-1000" baseline="0">
                <a:solidFill>
                  <a:schemeClr val="bg1"/>
                </a:solidFill>
                <a:latin typeface="SwissReSans Light" panose="020B0504020202020204" pitchFamily="34" charset="0"/>
              </a:defRPr>
            </a:lvl1pPr>
            <a:lvl2pPr marL="182562" indent="0">
              <a:spcBef>
                <a:spcPts val="0"/>
              </a:spcBef>
              <a:buFontTx/>
              <a:buNone/>
              <a:defRPr sz="35000">
                <a:solidFill>
                  <a:schemeClr val="bg1"/>
                </a:solidFill>
                <a:latin typeface="SwissReSans Light" panose="020B0504020202020204" pitchFamily="34" charset="0"/>
              </a:defRPr>
            </a:lvl2pPr>
            <a:lvl3pPr marL="444500" indent="0">
              <a:spcBef>
                <a:spcPts val="0"/>
              </a:spcBef>
              <a:buFontTx/>
              <a:buNone/>
              <a:defRPr sz="35000">
                <a:solidFill>
                  <a:schemeClr val="bg1"/>
                </a:solidFill>
                <a:latin typeface="SwissReSans Light" panose="020B0504020202020204" pitchFamily="34" charset="0"/>
              </a:defRPr>
            </a:lvl3pPr>
            <a:lvl4pPr marL="715963" indent="0">
              <a:spcBef>
                <a:spcPts val="0"/>
              </a:spcBef>
              <a:buFontTx/>
              <a:buNone/>
              <a:defRPr sz="35000">
                <a:solidFill>
                  <a:schemeClr val="bg1"/>
                </a:solidFill>
                <a:latin typeface="SwissReSans Light" panose="020B0504020202020204" pitchFamily="34" charset="0"/>
              </a:defRPr>
            </a:lvl4pPr>
            <a:lvl5pPr marL="985838" indent="0">
              <a:spcBef>
                <a:spcPts val="0"/>
              </a:spcBef>
              <a:buFontTx/>
              <a:buNone/>
              <a:defRPr sz="35000">
                <a:solidFill>
                  <a:schemeClr val="bg1"/>
                </a:solidFill>
                <a:latin typeface="SwissReSans Light" panose="020B0504020202020204" pitchFamily="34" charset="0"/>
              </a:defRPr>
            </a:lvl5pPr>
          </a:lstStyle>
          <a:p>
            <a:pPr lvl="0"/>
            <a:r>
              <a:rPr lang="pt-PT"/>
              <a:t>00</a:t>
            </a:r>
            <a:endParaRPr lang="pt-P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5"/>
            <p:custDataLst>
              <p:tags r:id="rId2"/>
            </p:custDataLst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E4D2043-7E31-4A53-BD33-72A88E682172}" type="slidenum">
              <a:rPr lang="pt-PT" smtClean="0"/>
              <a:pPr/>
              <a:t>‹#›</a:t>
            </a:fld>
            <a:endParaRPr lang="pt-PT" dirty="0"/>
          </a:p>
        </p:txBody>
      </p:sp>
      <p:sp>
        <p:nvSpPr>
          <p:cNvPr id="11" name="Classification"/>
          <p:cNvSpPr txBox="1">
            <a:spLocks noChangeArrowheads="1"/>
          </p:cNvSpPr>
          <p:nvPr userDrawn="1">
            <p:custDataLst>
              <p:tags r:id="rId3"/>
            </p:custDataLst>
          </p:nvPr>
        </p:nvSpPr>
        <p:spPr bwMode="black">
          <a:xfrm>
            <a:off x="4022173" y="260350"/>
            <a:ext cx="7679599" cy="139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r">
              <a:buClrTx/>
              <a:buSzTx/>
              <a:buFontTx/>
              <a:buNone/>
            </a:pPr>
            <a:endParaRPr lang="pt-PT" sz="900" dirty="0">
              <a:solidFill>
                <a:schemeClr val="bg1"/>
              </a:solidFill>
              <a:latin typeface="SwissReSans" pitchFamily="34" charset="0"/>
            </a:endParaRPr>
          </a:p>
        </p:txBody>
      </p:sp>
      <p:sp>
        <p:nvSpPr>
          <p:cNvPr id="14" name="Footer"/>
          <p:cNvSpPr txBox="1">
            <a:spLocks/>
          </p:cNvSpPr>
          <p:nvPr userDrawn="1">
            <p:custDataLst>
              <p:tags r:id="rId4"/>
            </p:custDataLst>
          </p:nvPr>
        </p:nvSpPr>
        <p:spPr bwMode="black">
          <a:xfrm>
            <a:off x="3120661" y="6505850"/>
            <a:ext cx="7871883" cy="1397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/>
          <a:p>
            <a:pPr marL="0" algn="r" defTabSz="914400" rtl="0" eaLnBrk="1" latinLnBrk="0" hangingPunct="1"/>
            <a:r>
              <a:rPr lang="pt-PT" sz="1000" b="0" kern="1200">
                <a:solidFill>
                  <a:schemeClr val="bg1"/>
                </a:solidFill>
                <a:latin typeface="SwissReSans" pitchFamily="34" charset="0"/>
                <a:ea typeface="+mn-ea"/>
                <a:cs typeface="+mn-cs"/>
              </a:rPr>
              <a:t>Juliana Alves | Outubro 2023 | AGBR 2023</a:t>
            </a:r>
            <a:endParaRPr lang="pt-PT" sz="1000" b="0" kern="1200" dirty="0">
              <a:solidFill>
                <a:schemeClr val="bg1"/>
              </a:solidFill>
              <a:latin typeface="SwissReSans" pitchFamily="34" charset="0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F65DA6-9A67-5177-38AA-D5A08263E0E3}"/>
              </a:ext>
            </a:extLst>
          </p:cNvPr>
          <p:cNvPicPr>
            <a:picLocks/>
          </p:cNvPicPr>
          <p:nvPr userDrawn="1">
            <p:custDataLst>
              <p:tags r:id="rId5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77811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 - Dark Grey and Number" preserve="1" userDrawn="1">
  <p:cSld name="Section Header - Dark Grey and Numb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695325" y="692150"/>
            <a:ext cx="11017250" cy="623071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1600" kern="1200" dirty="0">
                <a:solidFill>
                  <a:schemeClr val="bg1"/>
                </a:solidFill>
                <a:latin typeface="SwissReSans Light" pitchFamily="34" charset="0"/>
                <a:ea typeface="+mj-ea"/>
                <a:cs typeface="+mj-cs"/>
              </a:defRPr>
            </a:lvl1pPr>
          </a:lstStyle>
          <a:p>
            <a:r>
              <a:rPr lang="pt-PT"/>
              <a:t>Click to add section title</a:t>
            </a:r>
            <a:endParaRPr lang="pt-PT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460800" y="1659600"/>
            <a:ext cx="6693893" cy="4607598"/>
          </a:xfrm>
          <a:prstGeom prst="rect">
            <a:avLst/>
          </a:prstGeom>
        </p:spPr>
        <p:txBody>
          <a:bodyPr wrap="none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35000" b="0" spc="-1000" baseline="0">
                <a:solidFill>
                  <a:schemeClr val="bg2"/>
                </a:solidFill>
                <a:latin typeface="SwissReSans Light" panose="020B0504020202020204" pitchFamily="34" charset="0"/>
              </a:defRPr>
            </a:lvl1pPr>
            <a:lvl2pPr marL="182562" indent="0">
              <a:spcBef>
                <a:spcPts val="0"/>
              </a:spcBef>
              <a:buFontTx/>
              <a:buNone/>
              <a:defRPr sz="35000">
                <a:solidFill>
                  <a:schemeClr val="bg1"/>
                </a:solidFill>
                <a:latin typeface="SwissReSans Light" panose="020B0504020202020204" pitchFamily="34" charset="0"/>
              </a:defRPr>
            </a:lvl2pPr>
            <a:lvl3pPr marL="444500" indent="0">
              <a:spcBef>
                <a:spcPts val="0"/>
              </a:spcBef>
              <a:buFontTx/>
              <a:buNone/>
              <a:defRPr sz="35000">
                <a:solidFill>
                  <a:schemeClr val="bg1"/>
                </a:solidFill>
                <a:latin typeface="SwissReSans Light" panose="020B0504020202020204" pitchFamily="34" charset="0"/>
              </a:defRPr>
            </a:lvl3pPr>
            <a:lvl4pPr marL="715963" indent="0">
              <a:spcBef>
                <a:spcPts val="0"/>
              </a:spcBef>
              <a:buFontTx/>
              <a:buNone/>
              <a:defRPr sz="35000">
                <a:solidFill>
                  <a:schemeClr val="bg1"/>
                </a:solidFill>
                <a:latin typeface="SwissReSans Light" panose="020B0504020202020204" pitchFamily="34" charset="0"/>
              </a:defRPr>
            </a:lvl4pPr>
            <a:lvl5pPr marL="985838" indent="0">
              <a:spcBef>
                <a:spcPts val="0"/>
              </a:spcBef>
              <a:buFontTx/>
              <a:buNone/>
              <a:defRPr sz="35000">
                <a:solidFill>
                  <a:schemeClr val="bg1"/>
                </a:solidFill>
                <a:latin typeface="SwissReSans Light" panose="020B0504020202020204" pitchFamily="34" charset="0"/>
              </a:defRPr>
            </a:lvl5pPr>
          </a:lstStyle>
          <a:p>
            <a:pPr lvl="0"/>
            <a:r>
              <a:rPr lang="pt-PT"/>
              <a:t>00</a:t>
            </a:r>
            <a:endParaRPr lang="pt-P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5"/>
            <p:custDataLst>
              <p:tags r:id="rId2"/>
            </p:custDataLst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E4D2043-7E31-4A53-BD33-72A88E682172}" type="slidenum">
              <a:rPr lang="pt-PT" smtClean="0"/>
              <a:pPr/>
              <a:t>‹#›</a:t>
            </a:fld>
            <a:endParaRPr lang="pt-PT" dirty="0"/>
          </a:p>
        </p:txBody>
      </p:sp>
      <p:sp>
        <p:nvSpPr>
          <p:cNvPr id="11" name="Classification"/>
          <p:cNvSpPr txBox="1">
            <a:spLocks noChangeArrowheads="1"/>
          </p:cNvSpPr>
          <p:nvPr userDrawn="1">
            <p:custDataLst>
              <p:tags r:id="rId3"/>
            </p:custDataLst>
          </p:nvPr>
        </p:nvSpPr>
        <p:spPr bwMode="black">
          <a:xfrm>
            <a:off x="4022173" y="260350"/>
            <a:ext cx="7679599" cy="139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r">
              <a:buClrTx/>
              <a:buSzTx/>
              <a:buFontTx/>
              <a:buNone/>
            </a:pPr>
            <a:endParaRPr lang="pt-PT" sz="900" dirty="0">
              <a:solidFill>
                <a:schemeClr val="bg1"/>
              </a:solidFill>
              <a:latin typeface="SwissReSans" pitchFamily="34" charset="0"/>
            </a:endParaRPr>
          </a:p>
        </p:txBody>
      </p:sp>
      <p:sp>
        <p:nvSpPr>
          <p:cNvPr id="14" name="Footer"/>
          <p:cNvSpPr txBox="1">
            <a:spLocks/>
          </p:cNvSpPr>
          <p:nvPr userDrawn="1">
            <p:custDataLst>
              <p:tags r:id="rId4"/>
            </p:custDataLst>
          </p:nvPr>
        </p:nvSpPr>
        <p:spPr bwMode="black">
          <a:xfrm>
            <a:off x="3120661" y="6505850"/>
            <a:ext cx="7871883" cy="1397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/>
          <a:p>
            <a:pPr marL="0" algn="r" defTabSz="914400" rtl="0" eaLnBrk="1" latinLnBrk="0" hangingPunct="1"/>
            <a:r>
              <a:rPr lang="pt-PT" sz="1000" b="0" kern="1200">
                <a:solidFill>
                  <a:schemeClr val="bg1"/>
                </a:solidFill>
                <a:latin typeface="SwissReSans" pitchFamily="34" charset="0"/>
                <a:ea typeface="+mn-ea"/>
                <a:cs typeface="+mn-cs"/>
              </a:rPr>
              <a:t>Juliana Alves | Outubro 2023 | AGBR 2023</a:t>
            </a:r>
            <a:endParaRPr lang="pt-PT" sz="1000" b="0" kern="1200" dirty="0">
              <a:solidFill>
                <a:schemeClr val="bg1"/>
              </a:solidFill>
              <a:latin typeface="SwissReSans" pitchFamily="34" charset="0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772F48E-AA35-4286-11BA-AA131C884D4C}"/>
              </a:ext>
            </a:extLst>
          </p:cNvPr>
          <p:cNvPicPr>
            <a:picLocks/>
          </p:cNvPicPr>
          <p:nvPr userDrawn="1">
            <p:custDataLst>
              <p:tags r:id="rId5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5928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 - Color, Image and Number" preserve="1" userDrawn="1">
  <p:cSld name="Section Header - Color, Image and Number">
    <p:bg>
      <p:bgPr>
        <a:solidFill>
          <a:srgbClr val="D1DC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radient">
            <a:extLst>
              <a:ext uri="{FF2B5EF4-FFF2-40B4-BE49-F238E27FC236}">
                <a16:creationId xmlns:a16="http://schemas.microsoft.com/office/drawing/2014/main" id="{2AD77173-72CE-4F00-9F97-0D8F1104BFBF}"/>
              </a:ext>
            </a:extLst>
          </p:cNvPr>
          <p:cNvSpPr/>
          <p:nvPr userDrawn="1">
            <p:custDataLst>
              <p:tags r:id="rId2"/>
            </p:custDataLst>
          </p:nvPr>
        </p:nvSpPr>
        <p:spPr bwMode="gray">
          <a:xfrm>
            <a:off x="0" y="-1"/>
            <a:ext cx="6096000" cy="6858000"/>
          </a:xfrm>
          <a:prstGeom prst="rect">
            <a:avLst/>
          </a:prstGeom>
          <a:solidFill>
            <a:schemeClr val="tx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pc="-1000" baseline="0" dirty="0" err="1">
              <a:latin typeface="SwissReSans" pitchFamily="34" charset="0"/>
            </a:endParaRPr>
          </a:p>
        </p:txBody>
      </p:sp>
      <p:sp>
        <p:nvSpPr>
          <p:cNvPr id="15" name="Picture Placeholder 7">
            <a:extLst>
              <a:ext uri="{FF2B5EF4-FFF2-40B4-BE49-F238E27FC236}">
                <a16:creationId xmlns:a16="http://schemas.microsoft.com/office/drawing/2014/main" id="{C75E534B-00AB-495E-BB30-50E8FE003185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 bwMode="gray">
          <a:xfrm>
            <a:off x="6096000" y="0"/>
            <a:ext cx="6096000" cy="6858000"/>
          </a:xfrm>
          <a:prstGeom prst="rect">
            <a:avLst/>
          </a:prstGeom>
        </p:spPr>
        <p:txBody>
          <a:bodyPr tIns="576000" anchor="ctr"/>
          <a:lstStyle>
            <a:lvl1pPr algn="ctr">
              <a:buFontTx/>
              <a:buNone/>
              <a:defRPr sz="1200">
                <a:solidFill>
                  <a:srgbClr val="A8BAB2"/>
                </a:solidFill>
                <a:latin typeface="SwissReSans" pitchFamily="34" charset="0"/>
              </a:defRPr>
            </a:lvl1pPr>
          </a:lstStyle>
          <a:p>
            <a:r>
              <a:rPr lang="pt-PT"/>
              <a:t>Click icon to add picture</a:t>
            </a:r>
            <a:endParaRPr lang="pt-PT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695325" y="692150"/>
            <a:ext cx="5040635" cy="623071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1600" kern="1200" dirty="0">
                <a:solidFill>
                  <a:schemeClr val="bg1"/>
                </a:solidFill>
                <a:latin typeface="SwissReSans Light" pitchFamily="34" charset="0"/>
                <a:ea typeface="+mj-ea"/>
                <a:cs typeface="+mj-cs"/>
              </a:defRPr>
            </a:lvl1pPr>
          </a:lstStyle>
          <a:p>
            <a:r>
              <a:rPr lang="pt-PT"/>
              <a:t>Click to add section title</a:t>
            </a:r>
            <a:endParaRPr lang="pt-PT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529200" y="2908800"/>
            <a:ext cx="4472180" cy="3847207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5000" b="0" spc="-1000" baseline="0">
                <a:solidFill>
                  <a:schemeClr val="bg1"/>
                </a:solidFill>
                <a:latin typeface="SwissReSans Light" panose="020B0504020202020204" pitchFamily="34" charset="0"/>
              </a:defRPr>
            </a:lvl1pPr>
            <a:lvl2pPr marL="182562" indent="0">
              <a:spcBef>
                <a:spcPts val="0"/>
              </a:spcBef>
              <a:buFontTx/>
              <a:buNone/>
              <a:defRPr sz="35000">
                <a:solidFill>
                  <a:schemeClr val="bg1"/>
                </a:solidFill>
                <a:latin typeface="SwissReSans Light" panose="020B0504020202020204" pitchFamily="34" charset="0"/>
              </a:defRPr>
            </a:lvl2pPr>
            <a:lvl3pPr marL="444500" indent="0">
              <a:spcBef>
                <a:spcPts val="0"/>
              </a:spcBef>
              <a:buFontTx/>
              <a:buNone/>
              <a:defRPr sz="35000">
                <a:solidFill>
                  <a:schemeClr val="bg1"/>
                </a:solidFill>
                <a:latin typeface="SwissReSans Light" panose="020B0504020202020204" pitchFamily="34" charset="0"/>
              </a:defRPr>
            </a:lvl3pPr>
            <a:lvl4pPr marL="715963" indent="0">
              <a:spcBef>
                <a:spcPts val="0"/>
              </a:spcBef>
              <a:buFontTx/>
              <a:buNone/>
              <a:defRPr sz="35000">
                <a:solidFill>
                  <a:schemeClr val="bg1"/>
                </a:solidFill>
                <a:latin typeface="SwissReSans Light" panose="020B0504020202020204" pitchFamily="34" charset="0"/>
              </a:defRPr>
            </a:lvl4pPr>
            <a:lvl5pPr marL="985838" indent="0">
              <a:spcBef>
                <a:spcPts val="0"/>
              </a:spcBef>
              <a:buFontTx/>
              <a:buNone/>
              <a:defRPr sz="35000">
                <a:solidFill>
                  <a:schemeClr val="bg1"/>
                </a:solidFill>
                <a:latin typeface="SwissReSans Light" panose="020B0504020202020204" pitchFamily="34" charset="0"/>
              </a:defRPr>
            </a:lvl5pPr>
          </a:lstStyle>
          <a:p>
            <a:pPr lvl="0"/>
            <a:r>
              <a:rPr lang="pt-PT"/>
              <a:t>00</a:t>
            </a:r>
            <a:endParaRPr lang="pt-P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5"/>
            <p:custDataLst>
              <p:tags r:id="rId3"/>
            </p:custDataLst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E4D2043-7E31-4A53-BD33-72A88E682172}" type="slidenum">
              <a:rPr lang="pt-PT" smtClean="0"/>
              <a:pPr/>
              <a:t>‹#›</a:t>
            </a:fld>
            <a:endParaRPr lang="pt-PT" dirty="0"/>
          </a:p>
        </p:txBody>
      </p:sp>
      <p:sp>
        <p:nvSpPr>
          <p:cNvPr id="11" name="Classification"/>
          <p:cNvSpPr txBox="1">
            <a:spLocks noChangeArrowheads="1"/>
          </p:cNvSpPr>
          <p:nvPr userDrawn="1">
            <p:custDataLst>
              <p:tags r:id="rId4"/>
            </p:custDataLst>
          </p:nvPr>
        </p:nvSpPr>
        <p:spPr bwMode="black">
          <a:xfrm>
            <a:off x="4022173" y="260350"/>
            <a:ext cx="7679599" cy="139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r">
              <a:buClrTx/>
              <a:buSzTx/>
              <a:buFontTx/>
              <a:buNone/>
            </a:pPr>
            <a:endParaRPr lang="pt-PT" sz="900" dirty="0">
              <a:solidFill>
                <a:schemeClr val="bg1"/>
              </a:solidFill>
              <a:latin typeface="SwissReSans" pitchFamily="34" charset="0"/>
            </a:endParaRPr>
          </a:p>
        </p:txBody>
      </p:sp>
      <p:sp>
        <p:nvSpPr>
          <p:cNvPr id="14" name="Footer"/>
          <p:cNvSpPr txBox="1">
            <a:spLocks/>
          </p:cNvSpPr>
          <p:nvPr userDrawn="1">
            <p:custDataLst>
              <p:tags r:id="rId5"/>
            </p:custDataLst>
          </p:nvPr>
        </p:nvSpPr>
        <p:spPr bwMode="black">
          <a:xfrm>
            <a:off x="3120661" y="6505850"/>
            <a:ext cx="7871883" cy="1397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/>
          <a:p>
            <a:pPr marL="0" algn="r" defTabSz="914400" rtl="0" eaLnBrk="1" latinLnBrk="0" hangingPunct="1"/>
            <a:r>
              <a:rPr lang="pt-PT" sz="1000" b="0" kern="1200">
                <a:solidFill>
                  <a:schemeClr val="bg1"/>
                </a:solidFill>
                <a:latin typeface="SwissReSans" pitchFamily="34" charset="0"/>
                <a:ea typeface="+mn-ea"/>
                <a:cs typeface="+mn-cs"/>
              </a:rPr>
              <a:t>Juliana Alves | Outubro 2023 | AGBR 2023</a:t>
            </a:r>
            <a:endParaRPr lang="pt-PT" sz="1000" b="0" kern="1200" dirty="0">
              <a:solidFill>
                <a:schemeClr val="bg1"/>
              </a:solidFill>
              <a:latin typeface="SwissReSans" pitchFamily="34" charset="0"/>
              <a:ea typeface="+mn-ea"/>
              <a:cs typeface="+mn-cs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4BC92A5-F68D-184C-815F-4A7976C29523}"/>
              </a:ext>
            </a:extLst>
          </p:cNvPr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8117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 - Color (transparent), Image and Number" preserve="1" userDrawn="1">
  <p:cSld name="Section Header - Color (transparent), Image and Number">
    <p:bg>
      <p:bgPr>
        <a:solidFill>
          <a:srgbClr val="D1DC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7">
            <a:extLst>
              <a:ext uri="{FF2B5EF4-FFF2-40B4-BE49-F238E27FC236}">
                <a16:creationId xmlns:a16="http://schemas.microsoft.com/office/drawing/2014/main" id="{C75E534B-00AB-495E-BB30-50E8FE003185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 bwMode="gray">
          <a:xfrm>
            <a:off x="0" y="0"/>
            <a:ext cx="12192000" cy="6858000"/>
          </a:xfrm>
          <a:prstGeom prst="rect">
            <a:avLst/>
          </a:prstGeom>
        </p:spPr>
        <p:txBody>
          <a:bodyPr tIns="576000" anchor="ctr"/>
          <a:lstStyle>
            <a:lvl1pPr algn="ctr">
              <a:buFontTx/>
              <a:buNone/>
              <a:defRPr sz="1200">
                <a:solidFill>
                  <a:srgbClr val="A8BAB2"/>
                </a:solidFill>
                <a:latin typeface="SwissReSans" pitchFamily="34" charset="0"/>
              </a:defRPr>
            </a:lvl1pPr>
          </a:lstStyle>
          <a:p>
            <a:r>
              <a:rPr lang="pt-PT"/>
              <a:t>Click icon to add picture</a:t>
            </a:r>
            <a:endParaRPr lang="pt-PT" dirty="0"/>
          </a:p>
        </p:txBody>
      </p:sp>
      <p:sp>
        <p:nvSpPr>
          <p:cNvPr id="12" name="Gradient">
            <a:extLst>
              <a:ext uri="{FF2B5EF4-FFF2-40B4-BE49-F238E27FC236}">
                <a16:creationId xmlns:a16="http://schemas.microsoft.com/office/drawing/2014/main" id="{2AD77173-72CE-4F00-9F97-0D8F1104BFBF}"/>
              </a:ext>
            </a:extLst>
          </p:cNvPr>
          <p:cNvSpPr/>
          <p:nvPr userDrawn="1">
            <p:custDataLst>
              <p:tags r:id="rId2"/>
            </p:custDataLst>
          </p:nvPr>
        </p:nvSpPr>
        <p:spPr bwMode="gray">
          <a:xfrm>
            <a:off x="0" y="-1"/>
            <a:ext cx="6096000" cy="6858000"/>
          </a:xfrm>
          <a:prstGeom prst="rect">
            <a:avLst/>
          </a:prstGeom>
          <a:solidFill>
            <a:schemeClr val="tx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spc="-1000" baseline="0" dirty="0" err="1">
              <a:latin typeface="SwissReSans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695325" y="692150"/>
            <a:ext cx="5040635" cy="623071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1600" kern="1200" dirty="0">
                <a:solidFill>
                  <a:schemeClr val="bg1"/>
                </a:solidFill>
                <a:latin typeface="SwissReSans Light" pitchFamily="34" charset="0"/>
                <a:ea typeface="+mj-ea"/>
                <a:cs typeface="+mj-cs"/>
              </a:defRPr>
            </a:lvl1pPr>
          </a:lstStyle>
          <a:p>
            <a:r>
              <a:rPr lang="pt-PT"/>
              <a:t>Click to add section title</a:t>
            </a:r>
            <a:endParaRPr lang="pt-PT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529200" y="2908800"/>
            <a:ext cx="4472180" cy="3847207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5000" b="0" spc="-1000" baseline="0">
                <a:solidFill>
                  <a:schemeClr val="bg1"/>
                </a:solidFill>
                <a:latin typeface="SwissReSans Light" panose="020B0504020202020204" pitchFamily="34" charset="0"/>
              </a:defRPr>
            </a:lvl1pPr>
            <a:lvl2pPr marL="182562" indent="0">
              <a:spcBef>
                <a:spcPts val="0"/>
              </a:spcBef>
              <a:buFontTx/>
              <a:buNone/>
              <a:defRPr sz="35000">
                <a:solidFill>
                  <a:schemeClr val="bg1"/>
                </a:solidFill>
                <a:latin typeface="SwissReSans Light" panose="020B0504020202020204" pitchFamily="34" charset="0"/>
              </a:defRPr>
            </a:lvl2pPr>
            <a:lvl3pPr marL="444500" indent="0">
              <a:spcBef>
                <a:spcPts val="0"/>
              </a:spcBef>
              <a:buFontTx/>
              <a:buNone/>
              <a:defRPr sz="35000">
                <a:solidFill>
                  <a:schemeClr val="bg1"/>
                </a:solidFill>
                <a:latin typeface="SwissReSans Light" panose="020B0504020202020204" pitchFamily="34" charset="0"/>
              </a:defRPr>
            </a:lvl3pPr>
            <a:lvl4pPr marL="715963" indent="0">
              <a:spcBef>
                <a:spcPts val="0"/>
              </a:spcBef>
              <a:buFontTx/>
              <a:buNone/>
              <a:defRPr sz="35000">
                <a:solidFill>
                  <a:schemeClr val="bg1"/>
                </a:solidFill>
                <a:latin typeface="SwissReSans Light" panose="020B0504020202020204" pitchFamily="34" charset="0"/>
              </a:defRPr>
            </a:lvl4pPr>
            <a:lvl5pPr marL="985838" indent="0">
              <a:spcBef>
                <a:spcPts val="0"/>
              </a:spcBef>
              <a:buFontTx/>
              <a:buNone/>
              <a:defRPr sz="35000">
                <a:solidFill>
                  <a:schemeClr val="bg1"/>
                </a:solidFill>
                <a:latin typeface="SwissReSans Light" panose="020B0504020202020204" pitchFamily="34" charset="0"/>
              </a:defRPr>
            </a:lvl5pPr>
          </a:lstStyle>
          <a:p>
            <a:pPr lvl="0"/>
            <a:r>
              <a:rPr lang="pt-PT"/>
              <a:t>00</a:t>
            </a:r>
            <a:endParaRPr lang="pt-P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5"/>
            <p:custDataLst>
              <p:tags r:id="rId3"/>
            </p:custDataLst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E4D2043-7E31-4A53-BD33-72A88E682172}" type="slidenum">
              <a:rPr lang="pt-PT" smtClean="0"/>
              <a:pPr/>
              <a:t>‹#›</a:t>
            </a:fld>
            <a:endParaRPr lang="pt-PT" dirty="0"/>
          </a:p>
        </p:txBody>
      </p:sp>
      <p:sp>
        <p:nvSpPr>
          <p:cNvPr id="11" name="Classification"/>
          <p:cNvSpPr txBox="1">
            <a:spLocks noChangeArrowheads="1"/>
          </p:cNvSpPr>
          <p:nvPr userDrawn="1">
            <p:custDataLst>
              <p:tags r:id="rId4"/>
            </p:custDataLst>
          </p:nvPr>
        </p:nvSpPr>
        <p:spPr bwMode="black">
          <a:xfrm>
            <a:off x="4022173" y="260350"/>
            <a:ext cx="7679599" cy="139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r">
              <a:buClrTx/>
              <a:buSzTx/>
              <a:buFontTx/>
              <a:buNone/>
            </a:pPr>
            <a:endParaRPr lang="pt-PT" sz="900" dirty="0">
              <a:solidFill>
                <a:schemeClr val="bg1"/>
              </a:solidFill>
              <a:latin typeface="SwissReSans" pitchFamily="34" charset="0"/>
            </a:endParaRPr>
          </a:p>
        </p:txBody>
      </p:sp>
      <p:sp>
        <p:nvSpPr>
          <p:cNvPr id="14" name="Footer"/>
          <p:cNvSpPr txBox="1">
            <a:spLocks/>
          </p:cNvSpPr>
          <p:nvPr userDrawn="1">
            <p:custDataLst>
              <p:tags r:id="rId5"/>
            </p:custDataLst>
          </p:nvPr>
        </p:nvSpPr>
        <p:spPr bwMode="black">
          <a:xfrm>
            <a:off x="3120661" y="6505850"/>
            <a:ext cx="7871883" cy="1397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/>
          <a:p>
            <a:pPr marL="0" algn="r" defTabSz="914400" rtl="0" eaLnBrk="1" latinLnBrk="0" hangingPunct="1"/>
            <a:r>
              <a:rPr lang="pt-PT" sz="1000" b="0" kern="1200">
                <a:solidFill>
                  <a:schemeClr val="bg1"/>
                </a:solidFill>
                <a:latin typeface="SwissReSans" pitchFamily="34" charset="0"/>
                <a:ea typeface="+mn-ea"/>
                <a:cs typeface="+mn-cs"/>
              </a:rPr>
              <a:t>Juliana Alves | Outubro 2023 | AGBR 2023</a:t>
            </a:r>
            <a:endParaRPr lang="pt-PT" sz="1000" b="0" kern="1200" dirty="0">
              <a:solidFill>
                <a:schemeClr val="bg1"/>
              </a:solidFill>
              <a:latin typeface="SwissReSans" pitchFamily="34" charset="0"/>
              <a:ea typeface="+mn-ea"/>
              <a:cs typeface="+mn-cs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3E5EC43-291D-C3EF-7D16-80B6E60350B2}"/>
              </a:ext>
            </a:extLst>
          </p:cNvPr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6899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 - Image and Number" preserve="1" userDrawn="1">
  <p:cSld name="Section Header - Image and Number">
    <p:bg>
      <p:bgPr>
        <a:solidFill>
          <a:srgbClr val="D1DC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7">
            <a:extLst>
              <a:ext uri="{FF2B5EF4-FFF2-40B4-BE49-F238E27FC236}">
                <a16:creationId xmlns:a16="http://schemas.microsoft.com/office/drawing/2014/main" id="{C75E534B-00AB-495E-BB30-50E8FE003185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 bwMode="gray">
          <a:xfrm>
            <a:off x="0" y="0"/>
            <a:ext cx="12192000" cy="6858000"/>
          </a:xfrm>
          <a:prstGeom prst="rect">
            <a:avLst/>
          </a:prstGeom>
        </p:spPr>
        <p:txBody>
          <a:bodyPr tIns="576000" anchor="ctr"/>
          <a:lstStyle>
            <a:lvl1pPr algn="ctr">
              <a:buFontTx/>
              <a:buNone/>
              <a:defRPr sz="1200">
                <a:solidFill>
                  <a:srgbClr val="A8BAB2"/>
                </a:solidFill>
                <a:latin typeface="SwissReSans" pitchFamily="34" charset="0"/>
              </a:defRPr>
            </a:lvl1pPr>
          </a:lstStyle>
          <a:p>
            <a:r>
              <a:rPr lang="pt-PT"/>
              <a:t>Click icon to add picture</a:t>
            </a:r>
            <a:endParaRPr lang="pt-PT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695325" y="692150"/>
            <a:ext cx="11017250" cy="623071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1600" kern="1200" dirty="0">
                <a:solidFill>
                  <a:schemeClr val="bg1"/>
                </a:solidFill>
                <a:latin typeface="SwissReSans Light" pitchFamily="34" charset="0"/>
                <a:ea typeface="+mj-ea"/>
                <a:cs typeface="+mj-cs"/>
              </a:defRPr>
            </a:lvl1pPr>
          </a:lstStyle>
          <a:p>
            <a:r>
              <a:rPr lang="pt-PT"/>
              <a:t>Click to add section title</a:t>
            </a:r>
            <a:endParaRPr lang="pt-PT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529200" y="2908800"/>
            <a:ext cx="4472180" cy="3847207"/>
          </a:xfrm>
          <a:prstGeom prst="rect">
            <a:avLst/>
          </a:prstGeom>
        </p:spPr>
        <p:txBody>
          <a:bodyPr wrap="none" anchor="t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5000" b="0" spc="-1000" baseline="0">
                <a:solidFill>
                  <a:schemeClr val="bg1"/>
                </a:solidFill>
                <a:latin typeface="SwissReSans Light" panose="020B0504020202020204" pitchFamily="34" charset="0"/>
              </a:defRPr>
            </a:lvl1pPr>
            <a:lvl2pPr marL="182562" indent="0">
              <a:spcBef>
                <a:spcPts val="0"/>
              </a:spcBef>
              <a:buFontTx/>
              <a:buNone/>
              <a:defRPr sz="35000">
                <a:solidFill>
                  <a:schemeClr val="bg1"/>
                </a:solidFill>
                <a:latin typeface="SwissReSans Light" panose="020B0504020202020204" pitchFamily="34" charset="0"/>
              </a:defRPr>
            </a:lvl2pPr>
            <a:lvl3pPr marL="444500" indent="0">
              <a:spcBef>
                <a:spcPts val="0"/>
              </a:spcBef>
              <a:buFontTx/>
              <a:buNone/>
              <a:defRPr sz="35000">
                <a:solidFill>
                  <a:schemeClr val="bg1"/>
                </a:solidFill>
                <a:latin typeface="SwissReSans Light" panose="020B0504020202020204" pitchFamily="34" charset="0"/>
              </a:defRPr>
            </a:lvl3pPr>
            <a:lvl4pPr marL="715963" indent="0">
              <a:spcBef>
                <a:spcPts val="0"/>
              </a:spcBef>
              <a:buFontTx/>
              <a:buNone/>
              <a:defRPr sz="35000">
                <a:solidFill>
                  <a:schemeClr val="bg1"/>
                </a:solidFill>
                <a:latin typeface="SwissReSans Light" panose="020B0504020202020204" pitchFamily="34" charset="0"/>
              </a:defRPr>
            </a:lvl4pPr>
            <a:lvl5pPr marL="985838" indent="0">
              <a:spcBef>
                <a:spcPts val="0"/>
              </a:spcBef>
              <a:buFontTx/>
              <a:buNone/>
              <a:defRPr sz="35000">
                <a:solidFill>
                  <a:schemeClr val="bg1"/>
                </a:solidFill>
                <a:latin typeface="SwissReSans Light" panose="020B0504020202020204" pitchFamily="34" charset="0"/>
              </a:defRPr>
            </a:lvl5pPr>
          </a:lstStyle>
          <a:p>
            <a:pPr lvl="0"/>
            <a:r>
              <a:rPr lang="pt-PT"/>
              <a:t>00</a:t>
            </a:r>
            <a:endParaRPr lang="pt-P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5"/>
            <p:custDataLst>
              <p:tags r:id="rId2"/>
            </p:custDataLst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E4D2043-7E31-4A53-BD33-72A88E682172}" type="slidenum">
              <a:rPr lang="pt-PT" smtClean="0"/>
              <a:pPr/>
              <a:t>‹#›</a:t>
            </a:fld>
            <a:endParaRPr lang="pt-PT" dirty="0"/>
          </a:p>
        </p:txBody>
      </p:sp>
      <p:sp>
        <p:nvSpPr>
          <p:cNvPr id="11" name="Classification"/>
          <p:cNvSpPr txBox="1">
            <a:spLocks noChangeArrowheads="1"/>
          </p:cNvSpPr>
          <p:nvPr userDrawn="1">
            <p:custDataLst>
              <p:tags r:id="rId3"/>
            </p:custDataLst>
          </p:nvPr>
        </p:nvSpPr>
        <p:spPr bwMode="black">
          <a:xfrm>
            <a:off x="4022173" y="260350"/>
            <a:ext cx="7679599" cy="139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r">
              <a:buClrTx/>
              <a:buSzTx/>
              <a:buFontTx/>
              <a:buNone/>
            </a:pPr>
            <a:endParaRPr lang="pt-PT" sz="900" dirty="0">
              <a:solidFill>
                <a:schemeClr val="bg1"/>
              </a:solidFill>
              <a:latin typeface="SwissReSans" pitchFamily="34" charset="0"/>
            </a:endParaRPr>
          </a:p>
        </p:txBody>
      </p:sp>
      <p:sp>
        <p:nvSpPr>
          <p:cNvPr id="14" name="Footer"/>
          <p:cNvSpPr txBox="1">
            <a:spLocks/>
          </p:cNvSpPr>
          <p:nvPr userDrawn="1">
            <p:custDataLst>
              <p:tags r:id="rId4"/>
            </p:custDataLst>
          </p:nvPr>
        </p:nvSpPr>
        <p:spPr bwMode="black">
          <a:xfrm>
            <a:off x="3120661" y="6505850"/>
            <a:ext cx="7871883" cy="1397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/>
          <a:p>
            <a:pPr marL="0" algn="r" defTabSz="914400" rtl="0" eaLnBrk="1" latinLnBrk="0" hangingPunct="1"/>
            <a:r>
              <a:rPr lang="pt-PT" sz="1000" b="0" kern="1200">
                <a:solidFill>
                  <a:schemeClr val="bg1"/>
                </a:solidFill>
                <a:latin typeface="SwissReSans" pitchFamily="34" charset="0"/>
                <a:ea typeface="+mn-ea"/>
                <a:cs typeface="+mn-cs"/>
              </a:rPr>
              <a:t>Juliana Alves | Outubro 2023 | AGBR 2023</a:t>
            </a:r>
            <a:endParaRPr lang="pt-PT" sz="1000" b="0" kern="1200" dirty="0">
              <a:solidFill>
                <a:schemeClr val="bg1"/>
              </a:solidFill>
              <a:latin typeface="SwissReSans" pitchFamily="34" charset="0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F0D93D4-3ADA-2DD8-83BF-7F025B9A6C11}"/>
              </a:ext>
            </a:extLst>
          </p:cNvPr>
          <p:cNvPicPr>
            <a:picLocks/>
          </p:cNvPicPr>
          <p:nvPr userDrawn="1">
            <p:custDataLst>
              <p:tags r:id="rId5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3234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entered Text" preserve="1" userDrawn="1">
  <p:cSld name="Centered Tex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7">
            <a:extLst>
              <a:ext uri="{FF2B5EF4-FFF2-40B4-BE49-F238E27FC236}">
                <a16:creationId xmlns:a16="http://schemas.microsoft.com/office/drawing/2014/main" id="{262EFBBE-88F0-45C6-8773-A0193D54923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 bwMode="gray">
          <a:xfrm>
            <a:off x="0" y="0"/>
            <a:ext cx="12192000" cy="6858000"/>
          </a:xfrm>
          <a:prstGeom prst="rect">
            <a:avLst/>
          </a:prstGeom>
          <a:noFill/>
        </p:spPr>
        <p:txBody>
          <a:bodyPr tIns="576000" anchor="ctr"/>
          <a:lstStyle>
            <a:lvl1pPr algn="ctr">
              <a:buFontTx/>
              <a:buNone/>
              <a:defRPr sz="1200">
                <a:solidFill>
                  <a:srgbClr val="A8BAB2"/>
                </a:solidFill>
                <a:latin typeface="SwissReSans" pitchFamily="34" charset="0"/>
              </a:defRPr>
            </a:lvl1pPr>
          </a:lstStyle>
          <a:p>
            <a:r>
              <a:rPr lang="pt-PT"/>
              <a:t>Click icon to add picture</a:t>
            </a:r>
            <a:endParaRPr lang="pt-PT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695325" y="2622818"/>
            <a:ext cx="10801275" cy="1296168"/>
          </a:xfrm>
        </p:spPr>
        <p:txBody>
          <a:bodyPr vert="horz" lIns="0" tIns="0" rIns="0" bIns="0" rtlCol="0" anchor="ctr" anchorCtr="0">
            <a:noAutofit/>
          </a:bodyPr>
          <a:lstStyle>
            <a:lvl1pPr algn="ct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GB" sz="9600" kern="1200" spc="-300" baseline="0" dirty="0">
                <a:solidFill>
                  <a:schemeClr val="bg1"/>
                </a:solidFill>
                <a:latin typeface="SwissReSans Light" pitchFamily="34" charset="0"/>
                <a:ea typeface="+mj-ea"/>
                <a:cs typeface="+mj-cs"/>
              </a:defRPr>
            </a:lvl1pPr>
          </a:lstStyle>
          <a:p>
            <a:r>
              <a:rPr lang="pt-PT"/>
              <a:t>Click to edit Master title style</a:t>
            </a:r>
            <a:endParaRPr lang="pt-P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5"/>
            <p:custDataLst>
              <p:tags r:id="rId2"/>
            </p:custDataLst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E4D2043-7E31-4A53-BD33-72A88E682172}" type="slidenum">
              <a:rPr lang="pt-PT" smtClean="0"/>
              <a:pPr/>
              <a:t>‹#›</a:t>
            </a:fld>
            <a:endParaRPr lang="pt-PT" dirty="0"/>
          </a:p>
        </p:txBody>
      </p:sp>
      <p:sp>
        <p:nvSpPr>
          <p:cNvPr id="11" name="Classification"/>
          <p:cNvSpPr txBox="1">
            <a:spLocks noChangeArrowheads="1"/>
          </p:cNvSpPr>
          <p:nvPr userDrawn="1">
            <p:custDataLst>
              <p:tags r:id="rId3"/>
            </p:custDataLst>
          </p:nvPr>
        </p:nvSpPr>
        <p:spPr bwMode="black">
          <a:xfrm>
            <a:off x="4022173" y="260350"/>
            <a:ext cx="7679599" cy="139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r">
              <a:buClrTx/>
              <a:buSzTx/>
              <a:buFontTx/>
              <a:buNone/>
            </a:pPr>
            <a:endParaRPr lang="pt-PT" sz="900" dirty="0">
              <a:solidFill>
                <a:schemeClr val="bg1"/>
              </a:solidFill>
              <a:latin typeface="SwissReSans" pitchFamily="34" charset="0"/>
            </a:endParaRPr>
          </a:p>
        </p:txBody>
      </p:sp>
      <p:sp>
        <p:nvSpPr>
          <p:cNvPr id="14" name="Footer"/>
          <p:cNvSpPr txBox="1">
            <a:spLocks/>
          </p:cNvSpPr>
          <p:nvPr userDrawn="1">
            <p:custDataLst>
              <p:tags r:id="rId4"/>
            </p:custDataLst>
          </p:nvPr>
        </p:nvSpPr>
        <p:spPr bwMode="black">
          <a:xfrm>
            <a:off x="3120661" y="6505850"/>
            <a:ext cx="7871883" cy="1397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/>
          <a:p>
            <a:pPr marL="0" algn="r" defTabSz="914400" rtl="0" eaLnBrk="1" latinLnBrk="0" hangingPunct="1"/>
            <a:r>
              <a:rPr lang="pt-PT" sz="1000" b="0" kern="1200">
                <a:solidFill>
                  <a:schemeClr val="bg1"/>
                </a:solidFill>
                <a:latin typeface="SwissReSans" pitchFamily="34" charset="0"/>
                <a:ea typeface="+mn-ea"/>
                <a:cs typeface="+mn-cs"/>
              </a:rPr>
              <a:t>Juliana Alves | Outubro 2023 | AGBR 2023</a:t>
            </a:r>
            <a:endParaRPr lang="pt-PT" sz="1000" b="0" kern="1200" dirty="0">
              <a:solidFill>
                <a:schemeClr val="bg1"/>
              </a:solidFill>
              <a:latin typeface="SwissReSans" pitchFamily="34" charset="0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A90E07B-8359-3413-D123-893F4491A49F}"/>
              </a:ext>
            </a:extLst>
          </p:cNvPr>
          <p:cNvPicPr>
            <a:picLocks/>
          </p:cNvPicPr>
          <p:nvPr userDrawn="1">
            <p:custDataLst>
              <p:tags r:id="rId5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6654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Click to edit Master title style</a:t>
            </a:r>
            <a:endParaRPr lang="pt-PT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E4D2043-7E31-4A53-BD33-72A88E682172}" type="slidenum">
              <a:rPr lang="pt-PT" smtClean="0"/>
              <a:pPr/>
              <a:t>‹#›</a:t>
            </a:fld>
            <a:endParaRPr lang="pt-PT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9004AD-930E-45B8-858D-4EAB7C96716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95324" y="1628776"/>
            <a:ext cx="11017250" cy="43925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pt-PT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66518B0-FBC2-13C7-C811-DB1873B92C55}"/>
              </a:ext>
            </a:extLst>
          </p:cNvPr>
          <p:cNvPicPr>
            <a:picLocks/>
          </p:cNvPicPr>
          <p:nvPr userDrawn="1"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52" y="6456609"/>
            <a:ext cx="924431" cy="21751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Light Color" preserve="1" userDrawn="1">
  <p:cSld name="Title and Content Light Color">
    <p:bg>
      <p:bgPr>
        <a:solidFill>
          <a:schemeClr val="bg2">
            <a:alpha val="1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pt-PT"/>
              <a:t>Click to edit Master title style</a:t>
            </a:r>
            <a:endParaRPr lang="pt-PT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5E4D2043-7E31-4A53-BD33-72A88E682172}" type="slidenum">
              <a:rPr lang="pt-PT" smtClean="0"/>
              <a:pPr/>
              <a:t>‹#›</a:t>
            </a:fld>
            <a:endParaRPr lang="pt-PT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1ADEDF-3C24-4D54-87D1-E58D78D84B2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95325" y="1628776"/>
            <a:ext cx="11017250" cy="43925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pt-PT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502FD17-0184-16FB-3284-3BF308187077}"/>
              </a:ext>
            </a:extLst>
          </p:cNvPr>
          <p:cNvPicPr>
            <a:picLocks/>
          </p:cNvPicPr>
          <p:nvPr userDrawn="1"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4448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Content Color" preserve="1" userDrawn="1">
  <p:cSld name="Title and Content Colo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t-PT"/>
              <a:t>Click to edit Master title style</a:t>
            </a:r>
            <a:endParaRPr lang="pt-PT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E4D2043-7E31-4A53-BD33-72A88E682172}" type="slidenum">
              <a:rPr lang="pt-PT" smtClean="0"/>
              <a:pPr/>
              <a:t>‹#›</a:t>
            </a:fld>
            <a:endParaRPr lang="pt-PT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9D9F5B-DD7D-4C7C-A630-31D23787224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95325" y="1628776"/>
            <a:ext cx="11017250" cy="439251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pt-PT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2801EE5-28DE-3265-01BE-790BFEC02302}"/>
              </a:ext>
            </a:extLst>
          </p:cNvPr>
          <p:cNvPicPr>
            <a:picLocks/>
          </p:cNvPicPr>
          <p:nvPr userDrawn="1"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92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 - Color Horizontal" preserve="1" userDrawn="1">
  <p:cSld name="Title Slide - Color Horizontal">
    <p:bg bwMode="gray">
      <p:bgPr>
        <a:solidFill>
          <a:srgbClr val="D1DC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radient">
            <a:extLst>
              <a:ext uri="{FF2B5EF4-FFF2-40B4-BE49-F238E27FC236}">
                <a16:creationId xmlns:a16="http://schemas.microsoft.com/office/drawing/2014/main" id="{99C2B0CA-DCC3-40A9-9300-09EFCA6635C3}"/>
              </a:ext>
            </a:extLst>
          </p:cNvPr>
          <p:cNvSpPr/>
          <p:nvPr userDrawn="1">
            <p:custDataLst>
              <p:tags r:id="rId2"/>
            </p:custDataLst>
          </p:nvPr>
        </p:nvSpPr>
        <p:spPr bwMode="gray">
          <a:xfrm>
            <a:off x="0" y="0"/>
            <a:ext cx="12192000" cy="3429000"/>
          </a:xfrm>
          <a:prstGeom prst="rect">
            <a:avLst/>
          </a:prstGeom>
          <a:solidFill>
            <a:schemeClr val="tx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 err="1">
              <a:latin typeface="SwissReSans" pitchFamily="34" charset="0"/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 bwMode="gray">
          <a:xfrm>
            <a:off x="0" y="3429000"/>
            <a:ext cx="12192000" cy="3429000"/>
          </a:xfrm>
          <a:prstGeom prst="rect">
            <a:avLst/>
          </a:prstGeom>
        </p:spPr>
        <p:txBody>
          <a:bodyPr tIns="576000" anchor="ctr"/>
          <a:lstStyle>
            <a:lvl1pPr algn="ctr">
              <a:buFontTx/>
              <a:buNone/>
              <a:defRPr sz="1200">
                <a:solidFill>
                  <a:srgbClr val="A8BAB2"/>
                </a:solidFill>
                <a:latin typeface="SwissReSans" pitchFamily="34" charset="0"/>
              </a:defRPr>
            </a:lvl1pPr>
          </a:lstStyle>
          <a:p>
            <a:r>
              <a:rPr lang="pt-PT"/>
              <a:t>Click icon to add picture</a:t>
            </a:r>
            <a:endParaRPr lang="pt-PT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white">
          <a:xfrm>
            <a:off x="695325" y="1628776"/>
            <a:ext cx="9913177" cy="1296168"/>
          </a:xfrm>
        </p:spPr>
        <p:txBody>
          <a:bodyPr>
            <a:noAutofit/>
          </a:bodyPr>
          <a:lstStyle>
            <a:lvl1pPr algn="l">
              <a:lnSpc>
                <a:spcPct val="80000"/>
              </a:lnSpc>
              <a:defRPr sz="4800">
                <a:solidFill>
                  <a:srgbClr val="FFFFFF"/>
                </a:solidFill>
                <a:latin typeface="SwissReSans Light" pitchFamily="34" charset="0"/>
              </a:defRPr>
            </a:lvl1pPr>
          </a:lstStyle>
          <a:p>
            <a:r>
              <a:rPr lang="pt-PT"/>
              <a:t>Click to edit Master title style</a:t>
            </a:r>
            <a:endParaRPr lang="pt-P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white">
          <a:xfrm>
            <a:off x="695325" y="2996952"/>
            <a:ext cx="9913177" cy="288032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rgbClr val="FFFFFF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Click to edit Master subtitle style</a:t>
            </a:r>
            <a:endParaRPr lang="pt-PT" dirty="0"/>
          </a:p>
        </p:txBody>
      </p:sp>
      <p:sp>
        <p:nvSpPr>
          <p:cNvPr id="11" name="Classification"/>
          <p:cNvSpPr txBox="1">
            <a:spLocks noChangeArrowheads="1"/>
          </p:cNvSpPr>
          <p:nvPr userDrawn="1">
            <p:custDataLst>
              <p:tags r:id="rId3"/>
            </p:custDataLst>
          </p:nvPr>
        </p:nvSpPr>
        <p:spPr bwMode="black">
          <a:xfrm>
            <a:off x="4012517" y="260350"/>
            <a:ext cx="7679599" cy="139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r">
              <a:buClrTx/>
              <a:buSzTx/>
              <a:buFontTx/>
              <a:buNone/>
            </a:pPr>
            <a:endParaRPr lang="pt-PT" sz="900" dirty="0">
              <a:solidFill>
                <a:srgbClr val="283E36"/>
              </a:solidFill>
              <a:latin typeface="SwissReSans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0F6E6AD-324E-2925-A4CF-0D419AB849F4}"/>
              </a:ext>
            </a:extLst>
          </p:cNvPr>
          <p:cNvPicPr>
            <a:picLocks/>
          </p:cNvPicPr>
          <p:nvPr userDrawn="1">
            <p:custDataLst>
              <p:tags r:id="rId4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26" y="301052"/>
            <a:ext cx="1379177" cy="324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47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Content Dark Grey" preserve="1" userDrawn="1">
  <p:cSld name="Title and Content Dark Grey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pt-PT"/>
              <a:t>Click to edit Master title style</a:t>
            </a:r>
            <a:endParaRPr lang="pt-PT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E4D2043-7E31-4A53-BD33-72A88E682172}" type="slidenum">
              <a:rPr lang="pt-PT" smtClean="0"/>
              <a:pPr/>
              <a:t>‹#›</a:t>
            </a:fld>
            <a:endParaRPr lang="pt-PT" dirty="0"/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8A728029-BAA9-4A00-A844-5443038FCD5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95325" y="1628776"/>
            <a:ext cx="11017250" cy="439251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pt-PT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43E1ADA-E22E-6ABC-62C3-3E8C4FF49D8E}"/>
              </a:ext>
            </a:extLst>
          </p:cNvPr>
          <p:cNvPicPr>
            <a:picLocks/>
          </p:cNvPicPr>
          <p:nvPr userDrawn="1"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3785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black">
          <a:xfrm>
            <a:off x="695326" y="1628774"/>
            <a:ext cx="5328000" cy="4392000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SwissReSans" pitchFamily="34" charset="0"/>
              </a:defRPr>
            </a:lvl1pPr>
            <a:lvl2pPr>
              <a:defRPr sz="1400">
                <a:latin typeface="SwissReSans" pitchFamily="34" charset="0"/>
              </a:defRPr>
            </a:lvl2pPr>
            <a:lvl3pPr>
              <a:defRPr sz="1400">
                <a:latin typeface="SwissReSans" pitchFamily="34" charset="0"/>
              </a:defRPr>
            </a:lvl3pPr>
            <a:lvl4pPr>
              <a:defRPr sz="1400">
                <a:latin typeface="SwissReSans" pitchFamily="34" charset="0"/>
              </a:defRPr>
            </a:lvl4pPr>
            <a:lvl5pPr>
              <a:defRPr sz="1400">
                <a:latin typeface="SwissReSans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pt-P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black">
          <a:xfrm>
            <a:off x="6384032" y="1628776"/>
            <a:ext cx="5328000" cy="4392000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SwissReSans" pitchFamily="34" charset="0"/>
              </a:defRPr>
            </a:lvl1pPr>
            <a:lvl2pPr>
              <a:defRPr sz="1400">
                <a:latin typeface="SwissReSans" pitchFamily="34" charset="0"/>
              </a:defRPr>
            </a:lvl2pPr>
            <a:lvl3pPr>
              <a:defRPr sz="1400">
                <a:latin typeface="SwissReSans" pitchFamily="34" charset="0"/>
              </a:defRPr>
            </a:lvl3pPr>
            <a:lvl4pPr>
              <a:defRPr sz="1400">
                <a:latin typeface="SwissReSans" pitchFamily="34" charset="0"/>
              </a:defRPr>
            </a:lvl4pPr>
            <a:lvl5pPr>
              <a:defRPr sz="1400">
                <a:latin typeface="SwissReSans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pt-PT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Click to edit Master title style</a:t>
            </a:r>
            <a:endParaRPr lang="pt-PT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E4D2043-7E31-4A53-BD33-72A88E682172}" type="slidenum">
              <a:rPr lang="pt-PT" smtClean="0"/>
              <a:pPr/>
              <a:t>‹#›</a:t>
            </a:fld>
            <a:endParaRPr lang="pt-PT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1EA5821-7421-00EC-F701-856AEB21EF77}"/>
              </a:ext>
            </a:extLst>
          </p:cNvPr>
          <p:cNvPicPr>
            <a:picLocks/>
          </p:cNvPicPr>
          <p:nvPr userDrawn="1"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52" y="6456609"/>
            <a:ext cx="924431" cy="21751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 Light Color" preserve="1" userDrawn="1">
  <p:cSld name="Two Content Light Color">
    <p:bg>
      <p:bgPr>
        <a:solidFill>
          <a:schemeClr val="bg2">
            <a:alpha val="1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black">
          <a:xfrm>
            <a:off x="695326" y="1628774"/>
            <a:ext cx="5328000" cy="4392000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SwissReSans" pitchFamily="34" charset="0"/>
              </a:defRPr>
            </a:lvl1pPr>
            <a:lvl2pPr>
              <a:defRPr sz="1400">
                <a:latin typeface="SwissReSans" pitchFamily="34" charset="0"/>
              </a:defRPr>
            </a:lvl2pPr>
            <a:lvl3pPr>
              <a:defRPr sz="1400">
                <a:latin typeface="SwissReSans" pitchFamily="34" charset="0"/>
              </a:defRPr>
            </a:lvl3pPr>
            <a:lvl4pPr>
              <a:defRPr sz="1400">
                <a:latin typeface="SwissReSans" pitchFamily="34" charset="0"/>
              </a:defRPr>
            </a:lvl4pPr>
            <a:lvl5pPr>
              <a:defRPr sz="1400">
                <a:latin typeface="SwissReSans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pt-P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black">
          <a:xfrm>
            <a:off x="6384032" y="1628776"/>
            <a:ext cx="5328000" cy="4392000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SwissReSans" pitchFamily="34" charset="0"/>
              </a:defRPr>
            </a:lvl1pPr>
            <a:lvl2pPr>
              <a:defRPr sz="1400">
                <a:latin typeface="SwissReSans" pitchFamily="34" charset="0"/>
              </a:defRPr>
            </a:lvl2pPr>
            <a:lvl3pPr>
              <a:defRPr sz="1400">
                <a:latin typeface="SwissReSans" pitchFamily="34" charset="0"/>
              </a:defRPr>
            </a:lvl3pPr>
            <a:lvl4pPr>
              <a:defRPr sz="1400">
                <a:latin typeface="SwissReSans" pitchFamily="34" charset="0"/>
              </a:defRPr>
            </a:lvl4pPr>
            <a:lvl5pPr>
              <a:defRPr sz="1400">
                <a:latin typeface="SwissReSans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pt-PT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pt-PT"/>
              <a:t>Click to edit Master title style</a:t>
            </a:r>
            <a:endParaRPr lang="pt-PT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E4D2043-7E31-4A53-BD33-72A88E682172}" type="slidenum">
              <a:rPr lang="pt-PT" smtClean="0"/>
              <a:pPr/>
              <a:t>‹#›</a:t>
            </a:fld>
            <a:endParaRPr lang="pt-PT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85D5D22-799B-6BCF-FCC9-AA4DBA498721}"/>
              </a:ext>
            </a:extLst>
          </p:cNvPr>
          <p:cNvPicPr>
            <a:picLocks/>
          </p:cNvPicPr>
          <p:nvPr userDrawn="1"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360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wo Content Color" preserve="1" userDrawn="1">
  <p:cSld name="Two Content Colo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black">
          <a:xfrm>
            <a:off x="695326" y="1628774"/>
            <a:ext cx="5328000" cy="4392000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  <a:latin typeface="SwissReSans" pitchFamily="34" charset="0"/>
              </a:defRPr>
            </a:lvl1pPr>
            <a:lvl2pPr>
              <a:defRPr sz="1400">
                <a:solidFill>
                  <a:schemeClr val="bg1"/>
                </a:solidFill>
                <a:latin typeface="SwissReSans" pitchFamily="34" charset="0"/>
              </a:defRPr>
            </a:lvl2pPr>
            <a:lvl3pPr>
              <a:defRPr sz="1400">
                <a:solidFill>
                  <a:schemeClr val="bg1"/>
                </a:solidFill>
                <a:latin typeface="SwissReSans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SwissReSans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SwissReSans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pt-P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black">
          <a:xfrm>
            <a:off x="6384032" y="1628776"/>
            <a:ext cx="5328000" cy="4392000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  <a:latin typeface="SwissReSans" pitchFamily="34" charset="0"/>
              </a:defRPr>
            </a:lvl1pPr>
            <a:lvl2pPr>
              <a:defRPr sz="1400">
                <a:solidFill>
                  <a:schemeClr val="bg1"/>
                </a:solidFill>
                <a:latin typeface="SwissReSans" pitchFamily="34" charset="0"/>
              </a:defRPr>
            </a:lvl2pPr>
            <a:lvl3pPr>
              <a:defRPr sz="1400">
                <a:solidFill>
                  <a:schemeClr val="bg1"/>
                </a:solidFill>
                <a:latin typeface="SwissReSans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SwissReSans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SwissReSans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pt-PT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t-PT"/>
              <a:t>Click to edit Master title style</a:t>
            </a:r>
            <a:endParaRPr lang="pt-PT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E4D2043-7E31-4A53-BD33-72A88E682172}" type="slidenum">
              <a:rPr lang="pt-PT" smtClean="0"/>
              <a:pPr/>
              <a:t>‹#›</a:t>
            </a:fld>
            <a:endParaRPr lang="pt-PT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49686A4-F198-9422-496E-6B146A436B93}"/>
              </a:ext>
            </a:extLst>
          </p:cNvPr>
          <p:cNvPicPr>
            <a:picLocks/>
          </p:cNvPicPr>
          <p:nvPr userDrawn="1"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186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wo Content Dark Grey" preserve="1" userDrawn="1">
  <p:cSld name="Two Content Dark Grey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black">
          <a:xfrm>
            <a:off x="695326" y="1628774"/>
            <a:ext cx="5328000" cy="4392000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  <a:latin typeface="SwissReSans" pitchFamily="34" charset="0"/>
              </a:defRPr>
            </a:lvl1pPr>
            <a:lvl2pPr>
              <a:defRPr sz="1400">
                <a:solidFill>
                  <a:schemeClr val="bg1"/>
                </a:solidFill>
                <a:latin typeface="SwissReSans" pitchFamily="34" charset="0"/>
              </a:defRPr>
            </a:lvl2pPr>
            <a:lvl3pPr>
              <a:defRPr sz="1400">
                <a:solidFill>
                  <a:schemeClr val="bg1"/>
                </a:solidFill>
                <a:latin typeface="SwissReSans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SwissReSans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SwissReSans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pt-P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black">
          <a:xfrm>
            <a:off x="6384032" y="1628776"/>
            <a:ext cx="5328000" cy="4392000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  <a:latin typeface="SwissReSans" pitchFamily="34" charset="0"/>
              </a:defRPr>
            </a:lvl1pPr>
            <a:lvl2pPr>
              <a:defRPr sz="1400">
                <a:solidFill>
                  <a:schemeClr val="bg1"/>
                </a:solidFill>
                <a:latin typeface="SwissReSans" pitchFamily="34" charset="0"/>
              </a:defRPr>
            </a:lvl2pPr>
            <a:lvl3pPr>
              <a:defRPr sz="1400">
                <a:solidFill>
                  <a:schemeClr val="bg1"/>
                </a:solidFill>
                <a:latin typeface="SwissReSans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SwissReSans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SwissReSans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pt-PT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pt-PT"/>
              <a:t>Click to edit Master title style</a:t>
            </a:r>
            <a:endParaRPr lang="pt-PT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E4D2043-7E31-4A53-BD33-72A88E682172}" type="slidenum">
              <a:rPr lang="pt-PT" smtClean="0"/>
              <a:pPr/>
              <a:t>‹#›</a:t>
            </a:fld>
            <a:endParaRPr lang="pt-PT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BBFBA88-0586-A560-2E1E-C45966C2CD7B}"/>
              </a:ext>
            </a:extLst>
          </p:cNvPr>
          <p:cNvPicPr>
            <a:picLocks/>
          </p:cNvPicPr>
          <p:nvPr userDrawn="1"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04852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E4D2043-7E31-4A53-BD33-72A88E682172}" type="slidenum">
              <a:rPr lang="pt-PT" smtClean="0"/>
              <a:pPr/>
              <a:t>‹#›</a:t>
            </a:fld>
            <a:endParaRPr lang="pt-PT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Click to edit Master title style</a:t>
            </a:r>
            <a:endParaRPr lang="pt-PT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72DABED-9642-586A-FE0A-A5CC5FDDA5F6}"/>
              </a:ext>
            </a:extLst>
          </p:cNvPr>
          <p:cNvPicPr>
            <a:picLocks/>
          </p:cNvPicPr>
          <p:nvPr userDrawn="1"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52" y="6456609"/>
            <a:ext cx="924431" cy="21751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Light Color" preserve="1" userDrawn="1">
  <p:cSld name="Title Only Light Color">
    <p:bg>
      <p:bgPr>
        <a:solidFill>
          <a:schemeClr val="bg2">
            <a:alpha val="1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E4D2043-7E31-4A53-BD33-72A88E682172}" type="slidenum">
              <a:rPr lang="pt-PT" smtClean="0"/>
              <a:pPr/>
              <a:t>‹#›</a:t>
            </a:fld>
            <a:endParaRPr lang="pt-PT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pt-PT"/>
              <a:t>Click to edit Master title style</a:t>
            </a:r>
            <a:endParaRPr lang="pt-PT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AA01046-43B9-8E46-7F82-99847BB39EA3}"/>
              </a:ext>
            </a:extLst>
          </p:cNvPr>
          <p:cNvPicPr>
            <a:picLocks/>
          </p:cNvPicPr>
          <p:nvPr userDrawn="1"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9843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Only Color" preserve="1" userDrawn="1">
  <p:cSld name="Title Only Colo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77393-F784-4DE9-9C0C-1096FAF84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t-PT"/>
              <a:t>Click to edit Master title style</a:t>
            </a:r>
            <a:endParaRPr lang="pt-PT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44A69C-5A96-4EC3-AB4E-A2A6DCA2F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749013-4A93-4A3B-BF5A-2E49C6E78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97A1A5-BE62-4D1C-8747-5D64A2567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E4D2043-7E31-4A53-BD33-72A88E682172}" type="slidenum">
              <a:rPr lang="pt-PT" smtClean="0"/>
              <a:pPr/>
              <a:t>‹#›</a:t>
            </a:fld>
            <a:endParaRPr lang="pt-PT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86C7659-B684-F3E1-0FFD-6A5B39A79D64}"/>
              </a:ext>
            </a:extLst>
          </p:cNvPr>
          <p:cNvPicPr>
            <a:picLocks/>
          </p:cNvPicPr>
          <p:nvPr userDrawn="1"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86951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Only Dark Grey" preserve="1" userDrawn="1">
  <p:cSld name="Title Only Dark Grey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77393-F784-4DE9-9C0C-1096FAF84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t-PT"/>
              <a:t>Click to edit Master title style</a:t>
            </a:r>
            <a:endParaRPr lang="pt-PT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44A69C-5A96-4EC3-AB4E-A2A6DCA2F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749013-4A93-4A3B-BF5A-2E49C6E78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97A1A5-BE62-4D1C-8747-5D64A2567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E4D2043-7E31-4A53-BD33-72A88E682172}" type="slidenum">
              <a:rPr lang="pt-PT" smtClean="0"/>
              <a:pPr/>
              <a:t>‹#›</a:t>
            </a:fld>
            <a:endParaRPr lang="pt-PT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0D2FCF8-39AE-0957-DC7B-E783F94A7E23}"/>
              </a:ext>
            </a:extLst>
          </p:cNvPr>
          <p:cNvPicPr>
            <a:picLocks/>
          </p:cNvPicPr>
          <p:nvPr userDrawn="1"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96036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hart/Table Slide" preserve="1" userDrawn="1">
  <p:cSld name="Chart/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Click to edit Master title style</a:t>
            </a:r>
            <a:endParaRPr lang="pt-PT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E4D2043-7E31-4A53-BD33-72A88E682172}" type="slidenum">
              <a:rPr lang="pt-PT" smtClean="0"/>
              <a:pPr/>
              <a:t>‹#›</a:t>
            </a:fld>
            <a:endParaRPr lang="pt-PT" dirty="0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4371CFE5-E254-45E2-8EE8-B8B0647FB482}"/>
              </a:ext>
            </a:extLst>
          </p:cNvPr>
          <p:cNvSpPr>
            <a:spLocks/>
          </p:cNvSpPr>
          <p:nvPr userDrawn="1"/>
        </p:nvSpPr>
        <p:spPr>
          <a:xfrm>
            <a:off x="695325" y="1628776"/>
            <a:ext cx="11017250" cy="439251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 err="1">
              <a:latin typeface="SwissReSans" pitchFamily="34" charset="0"/>
            </a:endParaRPr>
          </a:p>
        </p:txBody>
      </p:sp>
      <p:sp>
        <p:nvSpPr>
          <p:cNvPr id="11" name="Inhaltsplatzhalter 10">
            <a:extLst>
              <a:ext uri="{FF2B5EF4-FFF2-40B4-BE49-F238E27FC236}">
                <a16:creationId xmlns:a16="http://schemas.microsoft.com/office/drawing/2014/main" id="{8E22A2CB-E5EA-492E-BA25-010E3DC42380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11325" y="1844776"/>
            <a:ext cx="10585250" cy="3960513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lang="pt-PT"/>
              <a:t>Add chart or table</a:t>
            </a:r>
            <a:endParaRPr lang="pt-PT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906024B-2076-7266-802F-9320C9170C0F}"/>
              </a:ext>
            </a:extLst>
          </p:cNvPr>
          <p:cNvPicPr>
            <a:picLocks/>
          </p:cNvPicPr>
          <p:nvPr userDrawn="1"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210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 - Color Vertical" preserve="1" userDrawn="1">
  <p:cSld name="Title Slide - Color Vertical">
    <p:bg bwMode="gray">
      <p:bgPr>
        <a:solidFill>
          <a:srgbClr val="D1DC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radient">
            <a:extLst>
              <a:ext uri="{FF2B5EF4-FFF2-40B4-BE49-F238E27FC236}">
                <a16:creationId xmlns:a16="http://schemas.microsoft.com/office/drawing/2014/main" id="{6932AA5B-4AD2-4E7B-8A30-F85550474D09}"/>
              </a:ext>
            </a:extLst>
          </p:cNvPr>
          <p:cNvSpPr/>
          <p:nvPr userDrawn="1">
            <p:custDataLst>
              <p:tags r:id="rId2"/>
            </p:custDataLst>
          </p:nvPr>
        </p:nvSpPr>
        <p:spPr bwMode="gray">
          <a:xfrm>
            <a:off x="0" y="-1"/>
            <a:ext cx="6096000" cy="6858000"/>
          </a:xfrm>
          <a:prstGeom prst="rect">
            <a:avLst/>
          </a:prstGeom>
          <a:solidFill>
            <a:schemeClr val="tx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 err="1">
              <a:latin typeface="SwissReSans" pitchFamily="34" charset="0"/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 bwMode="gray">
          <a:xfrm>
            <a:off x="6096000" y="0"/>
            <a:ext cx="6096000" cy="6858000"/>
          </a:xfrm>
          <a:prstGeom prst="rect">
            <a:avLst/>
          </a:prstGeom>
        </p:spPr>
        <p:txBody>
          <a:bodyPr tIns="576000" anchor="ctr"/>
          <a:lstStyle>
            <a:lvl1pPr algn="ctr">
              <a:buFontTx/>
              <a:buNone/>
              <a:defRPr sz="1200">
                <a:solidFill>
                  <a:srgbClr val="A8BAB2"/>
                </a:solidFill>
                <a:latin typeface="SwissReSans" pitchFamily="34" charset="0"/>
              </a:defRPr>
            </a:lvl1pPr>
          </a:lstStyle>
          <a:p>
            <a:r>
              <a:rPr lang="pt-PT"/>
              <a:t>Click icon to add picture</a:t>
            </a:r>
            <a:endParaRPr lang="pt-PT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white">
          <a:xfrm>
            <a:off x="695325" y="1628776"/>
            <a:ext cx="5184651" cy="1296168"/>
          </a:xfrm>
        </p:spPr>
        <p:txBody>
          <a:bodyPr>
            <a:noAutofit/>
          </a:bodyPr>
          <a:lstStyle>
            <a:lvl1pPr algn="l">
              <a:lnSpc>
                <a:spcPct val="80000"/>
              </a:lnSpc>
              <a:defRPr sz="3600">
                <a:solidFill>
                  <a:srgbClr val="FFFFFF"/>
                </a:solidFill>
                <a:latin typeface="SwissReSans Light" pitchFamily="34" charset="0"/>
              </a:defRPr>
            </a:lvl1pPr>
          </a:lstStyle>
          <a:p>
            <a:r>
              <a:rPr lang="pt-PT" noProof="0"/>
              <a:t>Click to edit Master title style</a:t>
            </a:r>
            <a:endParaRPr lang="pt-PT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white">
          <a:xfrm>
            <a:off x="695325" y="3284984"/>
            <a:ext cx="5184651" cy="288032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rgbClr val="FFFFFF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Click to edit Master subtitle style</a:t>
            </a:r>
            <a:endParaRPr lang="pt-PT" dirty="0"/>
          </a:p>
        </p:txBody>
      </p:sp>
      <p:sp>
        <p:nvSpPr>
          <p:cNvPr id="11" name="Classification"/>
          <p:cNvSpPr txBox="1">
            <a:spLocks noChangeArrowheads="1"/>
          </p:cNvSpPr>
          <p:nvPr userDrawn="1">
            <p:custDataLst>
              <p:tags r:id="rId3"/>
            </p:custDataLst>
          </p:nvPr>
        </p:nvSpPr>
        <p:spPr bwMode="black">
          <a:xfrm>
            <a:off x="4012517" y="260350"/>
            <a:ext cx="7679599" cy="139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r">
              <a:buClrTx/>
              <a:buSzTx/>
              <a:buFontTx/>
              <a:buNone/>
            </a:pPr>
            <a:endParaRPr lang="pt-PT" sz="900" dirty="0">
              <a:solidFill>
                <a:srgbClr val="283E36"/>
              </a:solidFill>
              <a:latin typeface="SwissReSans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FDF201F-AB76-80D5-B50D-8E7BA70CE10D}"/>
              </a:ext>
            </a:extLst>
          </p:cNvPr>
          <p:cNvPicPr>
            <a:picLocks/>
          </p:cNvPicPr>
          <p:nvPr userDrawn="1">
            <p:custDataLst>
              <p:tags r:id="rId4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26" y="301052"/>
            <a:ext cx="1379177" cy="324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63060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and Chart/Table Slide" preserve="1" userDrawn="1">
  <p:cSld name="Content and Chart/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black">
          <a:xfrm>
            <a:off x="695326" y="1628774"/>
            <a:ext cx="5328000" cy="4392000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SwissReSans" pitchFamily="34" charset="0"/>
              </a:defRPr>
            </a:lvl1pPr>
            <a:lvl2pPr>
              <a:defRPr sz="1400">
                <a:latin typeface="SwissReSans" pitchFamily="34" charset="0"/>
              </a:defRPr>
            </a:lvl2pPr>
            <a:lvl3pPr>
              <a:defRPr sz="1400">
                <a:latin typeface="SwissReSans" pitchFamily="34" charset="0"/>
              </a:defRPr>
            </a:lvl3pPr>
            <a:lvl4pPr>
              <a:defRPr sz="1400">
                <a:latin typeface="SwissReSans" pitchFamily="34" charset="0"/>
              </a:defRPr>
            </a:lvl4pPr>
            <a:lvl5pPr>
              <a:defRPr sz="1400">
                <a:latin typeface="SwissReSans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pt-PT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Click to edit Master title style</a:t>
            </a:r>
            <a:endParaRPr lang="pt-PT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E4D2043-7E31-4A53-BD33-72A88E682172}" type="slidenum">
              <a:rPr lang="pt-PT" smtClean="0"/>
              <a:pPr/>
              <a:t>‹#›</a:t>
            </a:fld>
            <a:endParaRPr lang="pt-PT" dirty="0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8C6D9310-7D7A-4705-8F6D-76026634E268}"/>
              </a:ext>
            </a:extLst>
          </p:cNvPr>
          <p:cNvSpPr>
            <a:spLocks/>
          </p:cNvSpPr>
          <p:nvPr userDrawn="1"/>
        </p:nvSpPr>
        <p:spPr>
          <a:xfrm>
            <a:off x="6384032" y="1628776"/>
            <a:ext cx="5328000" cy="4392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 err="1">
              <a:latin typeface="SwissReSans" pitchFamily="34" charset="0"/>
            </a:endParaRPr>
          </a:p>
        </p:txBody>
      </p:sp>
      <p:sp>
        <p:nvSpPr>
          <p:cNvPr id="17" name="Inhaltsplatzhalter 10">
            <a:extLst>
              <a:ext uri="{FF2B5EF4-FFF2-40B4-BE49-F238E27FC236}">
                <a16:creationId xmlns:a16="http://schemas.microsoft.com/office/drawing/2014/main" id="{BB93DE48-A2D8-4E01-9CE2-73C4673CE148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600032" y="1844774"/>
            <a:ext cx="4896000" cy="3960002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lang="pt-PT"/>
              <a:t>Add chart or table</a:t>
            </a:r>
            <a:endParaRPr lang="pt-PT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911C4A6-8DC1-E41C-E017-AF8D5D63D516}"/>
              </a:ext>
            </a:extLst>
          </p:cNvPr>
          <p:cNvPicPr>
            <a:picLocks/>
          </p:cNvPicPr>
          <p:nvPr userDrawn="1"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0720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hart/Table Slide" preserve="1" userDrawn="1">
  <p:cSld name="Two Chart/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Click to edit Master title style</a:t>
            </a:r>
            <a:endParaRPr lang="pt-PT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E4D2043-7E31-4A53-BD33-72A88E682172}" type="slidenum">
              <a:rPr lang="pt-PT" smtClean="0"/>
              <a:pPr/>
              <a:t>‹#›</a:t>
            </a:fld>
            <a:endParaRPr lang="pt-PT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79FD7F02-84E1-4EEF-98D3-A1F90F73C7DA}"/>
              </a:ext>
            </a:extLst>
          </p:cNvPr>
          <p:cNvSpPr>
            <a:spLocks/>
          </p:cNvSpPr>
          <p:nvPr userDrawn="1"/>
        </p:nvSpPr>
        <p:spPr>
          <a:xfrm>
            <a:off x="6384032" y="1628776"/>
            <a:ext cx="5328000" cy="4392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 err="1">
              <a:latin typeface="SwissReSans" pitchFamily="34" charset="0"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BCA2051E-BF61-4984-9813-FA16F8A034D5}"/>
              </a:ext>
            </a:extLst>
          </p:cNvPr>
          <p:cNvSpPr>
            <a:spLocks/>
          </p:cNvSpPr>
          <p:nvPr userDrawn="1"/>
        </p:nvSpPr>
        <p:spPr>
          <a:xfrm>
            <a:off x="695326" y="1628774"/>
            <a:ext cx="5328000" cy="4392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 err="1">
              <a:latin typeface="SwissReSans" pitchFamily="34" charset="0"/>
            </a:endParaRPr>
          </a:p>
        </p:txBody>
      </p:sp>
      <p:sp>
        <p:nvSpPr>
          <p:cNvPr id="16" name="Inhaltsplatzhalter 10">
            <a:extLst>
              <a:ext uri="{FF2B5EF4-FFF2-40B4-BE49-F238E27FC236}">
                <a16:creationId xmlns:a16="http://schemas.microsoft.com/office/drawing/2014/main" id="{EFF197C1-B1BD-4ED0-9A27-8A30DDD2769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23070" y="1844774"/>
            <a:ext cx="4884899" cy="3954272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lang="pt-PT"/>
              <a:t>Add chart or table</a:t>
            </a:r>
            <a:endParaRPr lang="pt-PT" dirty="0"/>
          </a:p>
        </p:txBody>
      </p:sp>
      <p:sp>
        <p:nvSpPr>
          <p:cNvPr id="17" name="Inhaltsplatzhalter 10">
            <a:extLst>
              <a:ext uri="{FF2B5EF4-FFF2-40B4-BE49-F238E27FC236}">
                <a16:creationId xmlns:a16="http://schemas.microsoft.com/office/drawing/2014/main" id="{614D5FDE-84B4-4E6E-BB03-9C8BA201D99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6600032" y="1844774"/>
            <a:ext cx="4896000" cy="3960002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lang="pt-PT"/>
              <a:t>Add chart or table</a:t>
            </a:r>
            <a:endParaRPr lang="pt-PT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2009598-F1BF-1D47-2663-A28CA6C59A76}"/>
              </a:ext>
            </a:extLst>
          </p:cNvPr>
          <p:cNvPicPr>
            <a:picLocks/>
          </p:cNvPicPr>
          <p:nvPr userDrawn="1"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7030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ntent and Image" preserve="1" userDrawn="1">
  <p:cSld name="Three 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95325" y="692151"/>
            <a:ext cx="11017250" cy="692647"/>
          </a:xfrm>
        </p:spPr>
        <p:txBody>
          <a:bodyPr/>
          <a:lstStyle/>
          <a:p>
            <a:r>
              <a:rPr lang="pt-PT"/>
              <a:t>Click to edit Master title style</a:t>
            </a:r>
            <a:endParaRPr lang="pt-PT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E4D2043-7E31-4A53-BD33-72A88E682172}" type="slidenum">
              <a:rPr lang="pt-PT" smtClean="0"/>
              <a:pPr/>
              <a:t>‹#›</a:t>
            </a:fld>
            <a:endParaRPr lang="pt-PT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0D4244-74E1-4F31-926F-FC9A8ADAD28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04850" y="5409209"/>
            <a:ext cx="11007725" cy="612178"/>
          </a:xfrm>
          <a:prstGeom prst="rect">
            <a:avLst/>
          </a:prstGeom>
          <a:solidFill>
            <a:schemeClr val="accent2"/>
          </a:solidFill>
        </p:spPr>
        <p:txBody>
          <a:bodyPr lIns="180000" rIns="180000" anchor="ctr"/>
          <a:lstStyle>
            <a:lvl1pPr marL="0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</a:defRPr>
            </a:lvl1pPr>
            <a:lvl2pPr marL="182562" indent="0">
              <a:buNone/>
              <a:defRPr sz="1600"/>
            </a:lvl2pPr>
            <a:lvl3pPr marL="444500" indent="0">
              <a:buNone/>
              <a:defRPr sz="1600"/>
            </a:lvl3pPr>
            <a:lvl4pPr marL="715963" indent="0">
              <a:buNone/>
              <a:defRPr sz="1600"/>
            </a:lvl4pPr>
            <a:lvl5pPr marL="985838" indent="0">
              <a:buNone/>
              <a:defRPr sz="1600"/>
            </a:lvl5pPr>
          </a:lstStyle>
          <a:p>
            <a:pPr lvl="0"/>
            <a:r>
              <a:rPr lang="pt-PT"/>
              <a:t>Add conclusion here</a:t>
            </a:r>
            <a:endParaRPr lang="pt-PT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1AB0222-82AA-4B01-A991-510DEF31453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098974" y="1628774"/>
            <a:ext cx="2613600" cy="3641316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r>
              <a:rPr lang="pt-PT"/>
              <a:t>Click icon to add picture</a:t>
            </a:r>
            <a:endParaRPr lang="pt-PT" dirty="0"/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68D4FCF9-EAC0-40E2-B779-76FB9440FC1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95326" y="2564904"/>
            <a:ext cx="2613600" cy="2705186"/>
          </a:xfrm>
          <a:prstGeom prst="rect">
            <a:avLst/>
          </a:prstGeom>
          <a:solidFill>
            <a:srgbClr val="EFF0F1"/>
          </a:solidFill>
        </p:spPr>
        <p:txBody>
          <a:bodyPr lIns="108000" tIns="576000" rIns="72000" anchor="t"/>
          <a:lstStyle>
            <a:lvl1pPr marL="0" indent="0" algn="l">
              <a:spcBef>
                <a:spcPts val="0"/>
              </a:spcBef>
              <a:buNone/>
              <a:defRPr sz="1200"/>
            </a:lvl1pPr>
            <a:lvl2pPr marL="182562" indent="0">
              <a:buNone/>
              <a:defRPr sz="1600"/>
            </a:lvl2pPr>
            <a:lvl3pPr marL="444500" indent="0">
              <a:buNone/>
              <a:defRPr sz="1600"/>
            </a:lvl3pPr>
            <a:lvl4pPr marL="715963" indent="0">
              <a:buNone/>
              <a:defRPr sz="1600"/>
            </a:lvl4pPr>
            <a:lvl5pPr marL="985838" indent="0">
              <a:buNone/>
              <a:defRPr sz="1600"/>
            </a:lvl5pPr>
          </a:lstStyle>
          <a:p>
            <a:pPr lvl="0"/>
            <a:r>
              <a:rPr lang="pt-PT"/>
              <a:t>Click to edit Master text styles</a:t>
            </a:r>
            <a:endParaRPr lang="pt-PT" dirty="0"/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61BA5B7C-8DA8-4946-8A4A-49A13E3FC00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96542" y="2564904"/>
            <a:ext cx="2613600" cy="2705186"/>
          </a:xfrm>
          <a:prstGeom prst="rect">
            <a:avLst/>
          </a:prstGeom>
          <a:solidFill>
            <a:srgbClr val="EFF0F1"/>
          </a:solidFill>
        </p:spPr>
        <p:txBody>
          <a:bodyPr lIns="108000" tIns="576000" rIns="72000" anchor="t"/>
          <a:lstStyle>
            <a:lvl1pPr marL="0" indent="0" algn="l">
              <a:spcBef>
                <a:spcPts val="0"/>
              </a:spcBef>
              <a:buNone/>
              <a:defRPr sz="1200"/>
            </a:lvl1pPr>
            <a:lvl2pPr marL="182562" indent="0">
              <a:buNone/>
              <a:defRPr sz="1600"/>
            </a:lvl2pPr>
            <a:lvl3pPr marL="444500" indent="0">
              <a:buNone/>
              <a:defRPr sz="1600"/>
            </a:lvl3pPr>
            <a:lvl4pPr marL="715963" indent="0">
              <a:buNone/>
              <a:defRPr sz="1600"/>
            </a:lvl4pPr>
            <a:lvl5pPr marL="985838" indent="0">
              <a:buNone/>
              <a:defRPr sz="1600"/>
            </a:lvl5pPr>
          </a:lstStyle>
          <a:p>
            <a:pPr lvl="0"/>
            <a:r>
              <a:rPr lang="pt-PT"/>
              <a:t>Click to edit Master text styles</a:t>
            </a:r>
            <a:endParaRPr lang="pt-PT" dirty="0"/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CA9347D2-246D-4A68-A626-7F07D6B5506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297758" y="2564904"/>
            <a:ext cx="2613600" cy="2705186"/>
          </a:xfrm>
          <a:prstGeom prst="rect">
            <a:avLst/>
          </a:prstGeom>
          <a:solidFill>
            <a:srgbClr val="EFF0F1"/>
          </a:solidFill>
        </p:spPr>
        <p:txBody>
          <a:bodyPr lIns="108000" tIns="576000" rIns="72000" anchor="t"/>
          <a:lstStyle>
            <a:lvl1pPr marL="0" indent="0" algn="l">
              <a:spcBef>
                <a:spcPts val="0"/>
              </a:spcBef>
              <a:buNone/>
              <a:defRPr sz="1200"/>
            </a:lvl1pPr>
            <a:lvl2pPr marL="182562" indent="0">
              <a:buNone/>
              <a:defRPr sz="1600"/>
            </a:lvl2pPr>
            <a:lvl3pPr marL="444500" indent="0">
              <a:buNone/>
              <a:defRPr sz="1600"/>
            </a:lvl3pPr>
            <a:lvl4pPr marL="715963" indent="0">
              <a:buNone/>
              <a:defRPr sz="1600"/>
            </a:lvl4pPr>
            <a:lvl5pPr marL="985838" indent="0">
              <a:buNone/>
              <a:defRPr sz="1600"/>
            </a:lvl5pPr>
          </a:lstStyle>
          <a:p>
            <a:pPr lvl="0"/>
            <a:r>
              <a:rPr lang="pt-PT"/>
              <a:t>Click to edit Master text styles</a:t>
            </a:r>
            <a:endParaRPr lang="pt-PT" dirty="0"/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C7C373BE-49B0-4763-B7A1-CBAEDE2CF2E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95326" y="1628775"/>
            <a:ext cx="2613600" cy="1296169"/>
          </a:xfrm>
          <a:prstGeom prst="flowChartOffpageConnector">
            <a:avLst/>
          </a:prstGeom>
          <a:solidFill>
            <a:schemeClr val="tx2"/>
          </a:solidFill>
        </p:spPr>
        <p:txBody>
          <a:bodyPr lIns="108000" tIns="0" rIns="72000" anchor="ctr"/>
          <a:lstStyle>
            <a:lvl1pPr marL="0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</a:defRPr>
            </a:lvl1pPr>
            <a:lvl2pPr marL="182562" indent="0">
              <a:buNone/>
              <a:defRPr sz="1600"/>
            </a:lvl2pPr>
            <a:lvl3pPr marL="444500" indent="0">
              <a:buNone/>
              <a:defRPr sz="1600"/>
            </a:lvl3pPr>
            <a:lvl4pPr marL="715963" indent="0">
              <a:buNone/>
              <a:defRPr sz="1600"/>
            </a:lvl4pPr>
            <a:lvl5pPr marL="985838" indent="0">
              <a:buNone/>
              <a:defRPr sz="1600"/>
            </a:lvl5pPr>
          </a:lstStyle>
          <a:p>
            <a:pPr lvl="0"/>
            <a:r>
              <a:rPr lang="pt-PT"/>
              <a:t>Click to edit Master text styles</a:t>
            </a:r>
            <a:endParaRPr lang="pt-PT" dirty="0"/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8A5E670B-AB2B-47F5-9DCA-FE8A9C9EEC7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497660" y="1628775"/>
            <a:ext cx="2613600" cy="1296169"/>
          </a:xfrm>
          <a:prstGeom prst="flowChartOffpageConnector">
            <a:avLst/>
          </a:prstGeom>
          <a:solidFill>
            <a:schemeClr val="tx2"/>
          </a:solidFill>
        </p:spPr>
        <p:txBody>
          <a:bodyPr lIns="108000" tIns="0" rIns="72000" anchor="ctr"/>
          <a:lstStyle>
            <a:lvl1pPr marL="0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</a:defRPr>
            </a:lvl1pPr>
            <a:lvl2pPr marL="182562" indent="0">
              <a:buNone/>
              <a:defRPr sz="1600"/>
            </a:lvl2pPr>
            <a:lvl3pPr marL="444500" indent="0">
              <a:buNone/>
              <a:defRPr sz="1600"/>
            </a:lvl3pPr>
            <a:lvl4pPr marL="715963" indent="0">
              <a:buNone/>
              <a:defRPr sz="1600"/>
            </a:lvl4pPr>
            <a:lvl5pPr marL="985838" indent="0">
              <a:buNone/>
              <a:defRPr sz="1600"/>
            </a:lvl5pPr>
          </a:lstStyle>
          <a:p>
            <a:pPr lvl="0"/>
            <a:r>
              <a:rPr lang="pt-PT"/>
              <a:t>Click to edit Master text styles</a:t>
            </a:r>
            <a:endParaRPr lang="pt-PT" dirty="0"/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7384C407-AF5F-4536-BFF8-BD0CCAF9ABA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96640" y="1628775"/>
            <a:ext cx="2613600" cy="1296169"/>
          </a:xfrm>
          <a:prstGeom prst="flowChartOffpageConnector">
            <a:avLst/>
          </a:prstGeom>
          <a:solidFill>
            <a:schemeClr val="tx2"/>
          </a:solidFill>
        </p:spPr>
        <p:txBody>
          <a:bodyPr lIns="108000" tIns="0" rIns="72000" anchor="ctr"/>
          <a:lstStyle>
            <a:lvl1pPr marL="0" indent="0" algn="ctr">
              <a:spcBef>
                <a:spcPts val="0"/>
              </a:spcBef>
              <a:buNone/>
              <a:defRPr sz="1600">
                <a:solidFill>
                  <a:srgbClr val="FFFFFF"/>
                </a:solidFill>
              </a:defRPr>
            </a:lvl1pPr>
            <a:lvl2pPr marL="182562" indent="0">
              <a:buNone/>
              <a:defRPr sz="1600"/>
            </a:lvl2pPr>
            <a:lvl3pPr marL="444500" indent="0">
              <a:buNone/>
              <a:defRPr sz="1600"/>
            </a:lvl3pPr>
            <a:lvl4pPr marL="715963" indent="0">
              <a:buNone/>
              <a:defRPr sz="1600"/>
            </a:lvl4pPr>
            <a:lvl5pPr marL="985838" indent="0">
              <a:buNone/>
              <a:defRPr sz="1600"/>
            </a:lvl5pPr>
          </a:lstStyle>
          <a:p>
            <a:pPr lvl="0"/>
            <a:r>
              <a:rPr lang="pt-PT"/>
              <a:t>Click to edit Master text styles</a:t>
            </a:r>
            <a:endParaRPr lang="pt-PT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25BDD87-D161-70A9-8ACF-6A9F55BC96CA}"/>
              </a:ext>
            </a:extLst>
          </p:cNvPr>
          <p:cNvPicPr>
            <a:picLocks/>
          </p:cNvPicPr>
          <p:nvPr userDrawn="1"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74954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ey Message" preserve="1" userDrawn="1">
  <p:cSld name="Key Mess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E4D2043-7E31-4A53-BD33-72A88E682172}" type="slidenum">
              <a:rPr lang="pt-PT" smtClean="0"/>
              <a:pPr/>
              <a:t>‹#›</a:t>
            </a:fld>
            <a:endParaRPr lang="pt-PT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A7404AD-4152-020E-E53E-937D5E3A06E4}"/>
              </a:ext>
            </a:extLst>
          </p:cNvPr>
          <p:cNvPicPr>
            <a:picLocks/>
          </p:cNvPicPr>
          <p:nvPr userDrawn="1"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52" y="6456609"/>
            <a:ext cx="924431" cy="21751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ey Message with Color" preserve="1" userDrawn="1">
  <p:cSld name="Key Message with Colo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E4D2043-7E31-4A53-BD33-72A88E682172}" type="slidenum">
              <a:rPr lang="pt-PT" smtClean="0"/>
              <a:pPr/>
              <a:t>‹#›</a:t>
            </a:fld>
            <a:endParaRPr lang="pt-PT" dirty="0"/>
          </a:p>
        </p:txBody>
      </p:sp>
      <p:sp>
        <p:nvSpPr>
          <p:cNvPr id="9" name="Footer">
            <a:extLst>
              <a:ext uri="{FF2B5EF4-FFF2-40B4-BE49-F238E27FC236}">
                <a16:creationId xmlns:a16="http://schemas.microsoft.com/office/drawing/2014/main" id="{95A25EDE-8428-429E-BE07-354A88A6623D}"/>
              </a:ext>
            </a:extLst>
          </p:cNvPr>
          <p:cNvSpPr txBox="1">
            <a:spLocks/>
          </p:cNvSpPr>
          <p:nvPr userDrawn="1">
            <p:custDataLst>
              <p:tags r:id="rId3"/>
            </p:custDataLst>
          </p:nvPr>
        </p:nvSpPr>
        <p:spPr bwMode="black">
          <a:xfrm>
            <a:off x="3254847" y="6505850"/>
            <a:ext cx="7871883" cy="1397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/>
          <a:p>
            <a:pPr marL="0" algn="r" defTabSz="914400" rtl="0" eaLnBrk="1" latinLnBrk="0" hangingPunct="1"/>
            <a:r>
              <a:rPr lang="pt-PT" sz="1000" b="0" kern="1200">
                <a:solidFill>
                  <a:srgbClr val="FFFFFF"/>
                </a:solidFill>
                <a:latin typeface="SwissReSans" pitchFamily="34" charset="0"/>
                <a:ea typeface="+mn-ea"/>
                <a:cs typeface="+mn-cs"/>
              </a:rPr>
              <a:t>Juliana Alves | Outubro 2023 | AGBR 2023</a:t>
            </a:r>
            <a:endParaRPr lang="pt-PT" sz="1000" b="0" kern="1200" dirty="0">
              <a:solidFill>
                <a:srgbClr val="FFFFFF"/>
              </a:solidFill>
              <a:latin typeface="SwissReSans" pitchFamily="34" charset="0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F4C46B8-F5E8-8CF8-BC64-61160D2D578E}"/>
              </a:ext>
            </a:extLst>
          </p:cNvPr>
          <p:cNvPicPr>
            <a:picLocks/>
          </p:cNvPicPr>
          <p:nvPr userDrawn="1">
            <p:custDataLst>
              <p:tags r:id="rId4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87737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ey Message Dark Grey" preserve="1" userDrawn="1">
  <p:cSld name="Key Message Dark Grey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E4D2043-7E31-4A53-BD33-72A88E682172}" type="slidenum">
              <a:rPr lang="pt-PT" smtClean="0"/>
              <a:pPr/>
              <a:t>‹#›</a:t>
            </a:fld>
            <a:endParaRPr lang="pt-PT" dirty="0"/>
          </a:p>
        </p:txBody>
      </p:sp>
      <p:sp>
        <p:nvSpPr>
          <p:cNvPr id="9" name="Footer">
            <a:extLst>
              <a:ext uri="{FF2B5EF4-FFF2-40B4-BE49-F238E27FC236}">
                <a16:creationId xmlns:a16="http://schemas.microsoft.com/office/drawing/2014/main" id="{95A25EDE-8428-429E-BE07-354A88A6623D}"/>
              </a:ext>
            </a:extLst>
          </p:cNvPr>
          <p:cNvSpPr txBox="1">
            <a:spLocks/>
          </p:cNvSpPr>
          <p:nvPr userDrawn="1">
            <p:custDataLst>
              <p:tags r:id="rId3"/>
            </p:custDataLst>
          </p:nvPr>
        </p:nvSpPr>
        <p:spPr bwMode="black">
          <a:xfrm>
            <a:off x="3254847" y="6505850"/>
            <a:ext cx="7871883" cy="1397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/>
          <a:p>
            <a:pPr marL="0" algn="r" defTabSz="914400" rtl="0" eaLnBrk="1" latinLnBrk="0" hangingPunct="1"/>
            <a:r>
              <a:rPr lang="pt-PT" sz="1000" b="0" kern="1200">
                <a:solidFill>
                  <a:srgbClr val="FFFFFF"/>
                </a:solidFill>
                <a:latin typeface="SwissReSans" pitchFamily="34" charset="0"/>
                <a:ea typeface="+mn-ea"/>
                <a:cs typeface="+mn-cs"/>
              </a:rPr>
              <a:t>Juliana Alves | Outubro 2023 | AGBR 2023</a:t>
            </a:r>
            <a:endParaRPr lang="pt-PT" sz="1000" b="0" kern="1200" dirty="0">
              <a:solidFill>
                <a:srgbClr val="FFFFFF"/>
              </a:solidFill>
              <a:latin typeface="SwissReSans" pitchFamily="34" charset="0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23A5533-F675-7DB1-E485-F38EAD73D783}"/>
              </a:ext>
            </a:extLst>
          </p:cNvPr>
          <p:cNvPicPr>
            <a:picLocks/>
          </p:cNvPicPr>
          <p:nvPr userDrawn="1">
            <p:custDataLst>
              <p:tags r:id="rId4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053023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ey Message with Image" preserve="1" userDrawn="1">
  <p:cSld name="Key Message with Image">
    <p:bg>
      <p:bgPr>
        <a:solidFill>
          <a:srgbClr val="D1DC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7">
            <a:extLst>
              <a:ext uri="{FF2B5EF4-FFF2-40B4-BE49-F238E27FC236}">
                <a16:creationId xmlns:a16="http://schemas.microsoft.com/office/drawing/2014/main" id="{D7909D1B-780F-487D-8A19-0628603C575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 bwMode="gray">
          <a:xfrm>
            <a:off x="0" y="0"/>
            <a:ext cx="12192000" cy="6858000"/>
          </a:xfrm>
          <a:prstGeom prst="rect">
            <a:avLst/>
          </a:prstGeom>
        </p:spPr>
        <p:txBody>
          <a:bodyPr tIns="576000" anchor="ctr"/>
          <a:lstStyle>
            <a:lvl1pPr algn="ctr">
              <a:buFontTx/>
              <a:buNone/>
              <a:defRPr sz="1200">
                <a:solidFill>
                  <a:srgbClr val="A8BAB2"/>
                </a:solidFill>
                <a:latin typeface="SwissReSans" pitchFamily="34" charset="0"/>
              </a:defRPr>
            </a:lvl1pPr>
          </a:lstStyle>
          <a:p>
            <a:r>
              <a:rPr lang="pt-PT"/>
              <a:t>Click icon to add picture</a:t>
            </a:r>
            <a:endParaRPr lang="pt-PT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E4D2043-7E31-4A53-BD33-72A88E682172}" type="slidenum">
              <a:rPr lang="pt-PT" smtClean="0"/>
              <a:pPr/>
              <a:t>‹#›</a:t>
            </a:fld>
            <a:endParaRPr lang="pt-PT" dirty="0"/>
          </a:p>
        </p:txBody>
      </p:sp>
      <p:sp>
        <p:nvSpPr>
          <p:cNvPr id="9" name="Footer">
            <a:extLst>
              <a:ext uri="{FF2B5EF4-FFF2-40B4-BE49-F238E27FC236}">
                <a16:creationId xmlns:a16="http://schemas.microsoft.com/office/drawing/2014/main" id="{95A25EDE-8428-429E-BE07-354A88A6623D}"/>
              </a:ext>
            </a:extLst>
          </p:cNvPr>
          <p:cNvSpPr txBox="1">
            <a:spLocks/>
          </p:cNvSpPr>
          <p:nvPr userDrawn="1">
            <p:custDataLst>
              <p:tags r:id="rId3"/>
            </p:custDataLst>
          </p:nvPr>
        </p:nvSpPr>
        <p:spPr bwMode="black">
          <a:xfrm>
            <a:off x="3254847" y="6505850"/>
            <a:ext cx="7871883" cy="1397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/>
          <a:p>
            <a:pPr marL="0" algn="r" defTabSz="914400" rtl="0" eaLnBrk="1" latinLnBrk="0" hangingPunct="1"/>
            <a:r>
              <a:rPr lang="pt-PT" sz="1000" b="0" kern="1200">
                <a:solidFill>
                  <a:srgbClr val="FFFFFF"/>
                </a:solidFill>
                <a:latin typeface="SwissReSans" pitchFamily="34" charset="0"/>
                <a:ea typeface="+mn-ea"/>
                <a:cs typeface="+mn-cs"/>
              </a:rPr>
              <a:t>Juliana Alves | Outubro 2023 | AGBR 2023</a:t>
            </a:r>
            <a:endParaRPr lang="pt-PT" sz="1000" b="0" kern="1200" dirty="0">
              <a:solidFill>
                <a:srgbClr val="FFFFFF"/>
              </a:solidFill>
              <a:latin typeface="SwissReSans" pitchFamily="34" charset="0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BD9CD02-8AEE-5FCA-EDF1-48984490F639}"/>
              </a:ext>
            </a:extLst>
          </p:cNvPr>
          <p:cNvPicPr>
            <a:picLocks/>
          </p:cNvPicPr>
          <p:nvPr userDrawn="1">
            <p:custDataLst>
              <p:tags r:id="rId4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49076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ey Message with Circle" preserve="1" userDrawn="1">
  <p:cSld name="Key Message with Circl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16F7AA4C-CEA0-4838-9DF9-2F5534114B9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 bwMode="gray">
          <a:xfrm>
            <a:off x="0" y="0"/>
            <a:ext cx="12192000" cy="6858000"/>
          </a:xfrm>
          <a:prstGeom prst="rect">
            <a:avLst/>
          </a:prstGeom>
        </p:spPr>
        <p:txBody>
          <a:bodyPr tIns="576000" anchor="ctr"/>
          <a:lstStyle>
            <a:lvl1pPr algn="ctr">
              <a:buFontTx/>
              <a:buNone/>
              <a:defRPr sz="1200">
                <a:solidFill>
                  <a:srgbClr val="A8BAB2"/>
                </a:solidFill>
                <a:latin typeface="SwissReSans" pitchFamily="34" charset="0"/>
              </a:defRPr>
            </a:lvl1pPr>
          </a:lstStyle>
          <a:p>
            <a:r>
              <a:rPr lang="pt-PT"/>
              <a:t>Click icon to add picture</a:t>
            </a:r>
            <a:endParaRPr lang="pt-PT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E4D2043-7E31-4A53-BD33-72A88E682172}" type="slidenum">
              <a:rPr lang="pt-PT" smtClean="0"/>
              <a:pPr/>
              <a:t>‹#›</a:t>
            </a:fld>
            <a:endParaRPr lang="pt-PT" dirty="0"/>
          </a:p>
        </p:txBody>
      </p:sp>
      <p:sp>
        <p:nvSpPr>
          <p:cNvPr id="9" name="Footer">
            <a:extLst>
              <a:ext uri="{FF2B5EF4-FFF2-40B4-BE49-F238E27FC236}">
                <a16:creationId xmlns:a16="http://schemas.microsoft.com/office/drawing/2014/main" id="{95A25EDE-8428-429E-BE07-354A88A6623D}"/>
              </a:ext>
            </a:extLst>
          </p:cNvPr>
          <p:cNvSpPr txBox="1">
            <a:spLocks/>
          </p:cNvSpPr>
          <p:nvPr userDrawn="1">
            <p:custDataLst>
              <p:tags r:id="rId3"/>
            </p:custDataLst>
          </p:nvPr>
        </p:nvSpPr>
        <p:spPr bwMode="black">
          <a:xfrm>
            <a:off x="3254847" y="6505850"/>
            <a:ext cx="7871883" cy="1397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/>
          <a:p>
            <a:pPr marL="0" algn="r" defTabSz="914400" rtl="0" eaLnBrk="1" latinLnBrk="0" hangingPunct="1"/>
            <a:r>
              <a:rPr lang="pt-PT" sz="1000" b="0" kern="1200">
                <a:solidFill>
                  <a:srgbClr val="FFFFFF"/>
                </a:solidFill>
                <a:latin typeface="SwissReSans" pitchFamily="34" charset="0"/>
                <a:ea typeface="+mn-ea"/>
                <a:cs typeface="+mn-cs"/>
              </a:rPr>
              <a:t>Juliana Alves | Outubro 2023 | AGBR 2023</a:t>
            </a:r>
            <a:endParaRPr lang="pt-PT" sz="1000" b="0" kern="1200" dirty="0">
              <a:solidFill>
                <a:srgbClr val="FFFFFF"/>
              </a:solidFill>
              <a:latin typeface="SwissReSans" pitchFamily="34" charset="0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843963-C518-4447-9E83-A30F66BBB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692151"/>
            <a:ext cx="11017250" cy="6926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t-PT"/>
              <a:t>Click to edit Master title style</a:t>
            </a:r>
            <a:endParaRPr lang="pt-PT" dirty="0"/>
          </a:p>
        </p:txBody>
      </p:sp>
      <p:sp>
        <p:nvSpPr>
          <p:cNvPr id="10" name="Textplatzhalter 4">
            <a:extLst>
              <a:ext uri="{FF2B5EF4-FFF2-40B4-BE49-F238E27FC236}">
                <a16:creationId xmlns:a16="http://schemas.microsoft.com/office/drawing/2014/main" id="{D44F4213-4BCA-49E4-9D32-D0795C52F89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8165944" y="1988644"/>
            <a:ext cx="2880000" cy="2880000"/>
          </a:xfrm>
          <a:prstGeom prst="ellipse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buFontTx/>
              <a:buNone/>
              <a:defRPr sz="2400">
                <a:solidFill>
                  <a:schemeClr val="tx2"/>
                </a:solidFill>
                <a:latin typeface="SwissReSans Light" panose="020B0504020202020204" pitchFamily="34" charset="0"/>
              </a:defRPr>
            </a:lvl1pPr>
            <a:lvl2pPr marL="182562" indent="0" algn="l">
              <a:buFontTx/>
              <a:buNone/>
              <a:defRPr>
                <a:solidFill>
                  <a:srgbClr val="FFFFFF"/>
                </a:solidFill>
              </a:defRPr>
            </a:lvl2pPr>
            <a:lvl3pPr marL="444500" indent="0" algn="l">
              <a:buFontTx/>
              <a:buNone/>
              <a:defRPr>
                <a:solidFill>
                  <a:srgbClr val="FFFFFF"/>
                </a:solidFill>
              </a:defRPr>
            </a:lvl3pPr>
            <a:lvl4pPr marL="715963" indent="0" algn="l">
              <a:buFontTx/>
              <a:buNone/>
              <a:defRPr>
                <a:solidFill>
                  <a:srgbClr val="FFFFFF"/>
                </a:solidFill>
              </a:defRPr>
            </a:lvl4pPr>
            <a:lvl5pPr marL="985838" indent="0" algn="l">
              <a:buFontTx/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pt-PT"/>
              <a:t>Click to edit Master text styles</a:t>
            </a:r>
            <a:endParaRPr lang="pt-PT" dirty="0"/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912E097B-8B33-4A53-A464-F9DB356C0E3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95325" y="1628775"/>
            <a:ext cx="6480795" cy="3528417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5000">
                <a:solidFill>
                  <a:schemeClr val="bg1"/>
                </a:solidFill>
                <a:latin typeface="SwissReSans Light" panose="020B0504020202020204" pitchFamily="34" charset="0"/>
              </a:defRPr>
            </a:lvl1pPr>
            <a:lvl2pPr marL="182562" indent="0">
              <a:buFontTx/>
              <a:buNone/>
              <a:defRPr sz="5000">
                <a:solidFill>
                  <a:schemeClr val="tx2"/>
                </a:solidFill>
              </a:defRPr>
            </a:lvl2pPr>
            <a:lvl3pPr marL="444500" indent="0">
              <a:buFontTx/>
              <a:buNone/>
              <a:defRPr sz="5000">
                <a:solidFill>
                  <a:schemeClr val="tx2"/>
                </a:solidFill>
              </a:defRPr>
            </a:lvl3pPr>
            <a:lvl4pPr marL="715963" indent="0">
              <a:buFontTx/>
              <a:buNone/>
              <a:defRPr sz="5000">
                <a:solidFill>
                  <a:schemeClr val="tx2"/>
                </a:solidFill>
              </a:defRPr>
            </a:lvl4pPr>
            <a:lvl5pPr marL="985838" indent="0">
              <a:buFontTx/>
              <a:buNone/>
              <a:defRPr sz="5000">
                <a:solidFill>
                  <a:schemeClr val="tx2"/>
                </a:solidFill>
              </a:defRPr>
            </a:lvl5pPr>
          </a:lstStyle>
          <a:p>
            <a:pPr lvl="0"/>
            <a:r>
              <a:rPr lang="pt-PT"/>
              <a:t>Click to edit Master text styles</a:t>
            </a:r>
            <a:endParaRPr lang="pt-PT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4AEFA35-A110-C68F-475F-308E8F84D61C}"/>
              </a:ext>
            </a:extLst>
          </p:cNvPr>
          <p:cNvPicPr>
            <a:picLocks/>
          </p:cNvPicPr>
          <p:nvPr userDrawn="1">
            <p:custDataLst>
              <p:tags r:id="rId4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75067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ey Message with Circle Dark Grey" preserve="1" userDrawn="1">
  <p:cSld name="Key Message with Circle Dark Grey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E4D2043-7E31-4A53-BD33-72A88E682172}" type="slidenum">
              <a:rPr lang="pt-PT" smtClean="0"/>
              <a:pPr/>
              <a:t>‹#›</a:t>
            </a:fld>
            <a:endParaRPr lang="pt-PT" dirty="0"/>
          </a:p>
        </p:txBody>
      </p:sp>
      <p:sp>
        <p:nvSpPr>
          <p:cNvPr id="9" name="Footer">
            <a:extLst>
              <a:ext uri="{FF2B5EF4-FFF2-40B4-BE49-F238E27FC236}">
                <a16:creationId xmlns:a16="http://schemas.microsoft.com/office/drawing/2014/main" id="{95A25EDE-8428-429E-BE07-354A88A6623D}"/>
              </a:ext>
            </a:extLst>
          </p:cNvPr>
          <p:cNvSpPr txBox="1">
            <a:spLocks/>
          </p:cNvSpPr>
          <p:nvPr userDrawn="1">
            <p:custDataLst>
              <p:tags r:id="rId3"/>
            </p:custDataLst>
          </p:nvPr>
        </p:nvSpPr>
        <p:spPr bwMode="black">
          <a:xfrm>
            <a:off x="3254847" y="6505850"/>
            <a:ext cx="7871883" cy="1397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/>
          <a:p>
            <a:pPr marL="0" algn="r" defTabSz="914400" rtl="0" eaLnBrk="1" latinLnBrk="0" hangingPunct="1"/>
            <a:r>
              <a:rPr lang="pt-PT" sz="1000" b="0" kern="1200">
                <a:solidFill>
                  <a:srgbClr val="FFFFFF"/>
                </a:solidFill>
                <a:latin typeface="SwissReSans" pitchFamily="34" charset="0"/>
                <a:ea typeface="+mn-ea"/>
                <a:cs typeface="+mn-cs"/>
              </a:rPr>
              <a:t>Juliana Alves | Outubro 2023 | AGBR 2023</a:t>
            </a:r>
            <a:endParaRPr lang="pt-PT" sz="1000" b="0" kern="1200" dirty="0">
              <a:solidFill>
                <a:srgbClr val="FFFFFF"/>
              </a:solidFill>
              <a:latin typeface="SwissReSans" pitchFamily="34" charset="0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843963-C518-4447-9E83-A30F66BBB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t-PT"/>
              <a:t>Click to edit Master title style</a:t>
            </a:r>
            <a:endParaRPr lang="pt-PT" dirty="0"/>
          </a:p>
        </p:txBody>
      </p:sp>
      <p:sp>
        <p:nvSpPr>
          <p:cNvPr id="10" name="Textplatzhalter 4">
            <a:extLst>
              <a:ext uri="{FF2B5EF4-FFF2-40B4-BE49-F238E27FC236}">
                <a16:creationId xmlns:a16="http://schemas.microsoft.com/office/drawing/2014/main" id="{D44F4213-4BCA-49E4-9D32-D0795C52F89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8165944" y="1988644"/>
            <a:ext cx="2880000" cy="2880000"/>
          </a:xfrm>
          <a:prstGeom prst="ellipse">
            <a:avLst/>
          </a:prstGeom>
          <a:noFill/>
          <a:ln w="12700">
            <a:solidFill>
              <a:schemeClr val="bg2"/>
            </a:solidFill>
          </a:ln>
        </p:spPr>
        <p:txBody>
          <a:bodyPr anchor="ctr"/>
          <a:lstStyle>
            <a:lvl1pPr marL="0" indent="0" algn="ctr">
              <a:spcBef>
                <a:spcPts val="0"/>
              </a:spcBef>
              <a:buFontTx/>
              <a:buNone/>
              <a:defRPr sz="2400">
                <a:solidFill>
                  <a:schemeClr val="bg1"/>
                </a:solidFill>
                <a:latin typeface="SwissReSans Light" panose="020B0504020202020204" pitchFamily="34" charset="0"/>
              </a:defRPr>
            </a:lvl1pPr>
            <a:lvl2pPr marL="182562" indent="0" algn="l">
              <a:buFontTx/>
              <a:buNone/>
              <a:defRPr>
                <a:solidFill>
                  <a:srgbClr val="FFFFFF"/>
                </a:solidFill>
              </a:defRPr>
            </a:lvl2pPr>
            <a:lvl3pPr marL="444500" indent="0" algn="l">
              <a:buFontTx/>
              <a:buNone/>
              <a:defRPr>
                <a:solidFill>
                  <a:srgbClr val="FFFFFF"/>
                </a:solidFill>
              </a:defRPr>
            </a:lvl3pPr>
            <a:lvl4pPr marL="715963" indent="0" algn="l">
              <a:buFontTx/>
              <a:buNone/>
              <a:defRPr>
                <a:solidFill>
                  <a:srgbClr val="FFFFFF"/>
                </a:solidFill>
              </a:defRPr>
            </a:lvl4pPr>
            <a:lvl5pPr marL="985838" indent="0" algn="l">
              <a:buFontTx/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pt-PT"/>
              <a:t>Click to edit Master text styles</a:t>
            </a:r>
            <a:endParaRPr lang="pt-PT" dirty="0"/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912E097B-8B33-4A53-A464-F9DB356C0E3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95325" y="1628775"/>
            <a:ext cx="6480795" cy="3528417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80000"/>
              </a:lnSpc>
              <a:spcBef>
                <a:spcPts val="0"/>
              </a:spcBef>
              <a:buFontTx/>
              <a:buNone/>
              <a:defRPr sz="5000">
                <a:solidFill>
                  <a:schemeClr val="bg1"/>
                </a:solidFill>
                <a:latin typeface="SwissReSans Light" panose="020B0504020202020204" pitchFamily="34" charset="0"/>
              </a:defRPr>
            </a:lvl1pPr>
            <a:lvl2pPr marL="182562" indent="0">
              <a:buFontTx/>
              <a:buNone/>
              <a:defRPr sz="5000">
                <a:solidFill>
                  <a:schemeClr val="tx2"/>
                </a:solidFill>
              </a:defRPr>
            </a:lvl2pPr>
            <a:lvl3pPr marL="444500" indent="0">
              <a:buFontTx/>
              <a:buNone/>
              <a:defRPr sz="5000">
                <a:solidFill>
                  <a:schemeClr val="tx2"/>
                </a:solidFill>
              </a:defRPr>
            </a:lvl3pPr>
            <a:lvl4pPr marL="715963" indent="0">
              <a:buFontTx/>
              <a:buNone/>
              <a:defRPr sz="5000">
                <a:solidFill>
                  <a:schemeClr val="tx2"/>
                </a:solidFill>
              </a:defRPr>
            </a:lvl4pPr>
            <a:lvl5pPr marL="985838" indent="0">
              <a:buFontTx/>
              <a:buNone/>
              <a:defRPr sz="5000">
                <a:solidFill>
                  <a:schemeClr val="tx2"/>
                </a:solidFill>
              </a:defRPr>
            </a:lvl5pPr>
          </a:lstStyle>
          <a:p>
            <a:pPr lvl="0"/>
            <a:r>
              <a:rPr lang="pt-PT"/>
              <a:t>Click to edit Master text styles</a:t>
            </a:r>
            <a:endParaRPr lang="pt-PT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567E3DD-B4D3-18FD-4F34-DB68CAC735E9}"/>
              </a:ext>
            </a:extLst>
          </p:cNvPr>
          <p:cNvPicPr>
            <a:picLocks/>
          </p:cNvPicPr>
          <p:nvPr userDrawn="1">
            <p:custDataLst>
              <p:tags r:id="rId4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35098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lor, Text and Image" preserve="1" userDrawn="1">
  <p:cSld name="Color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C5A4DEE0-C41B-4076-8B94-57B0E7907B17}"/>
              </a:ext>
            </a:extLst>
          </p:cNvPr>
          <p:cNvSpPr/>
          <p:nvPr userDrawn="1"/>
        </p:nvSpPr>
        <p:spPr bwMode="gray">
          <a:xfrm>
            <a:off x="0" y="0"/>
            <a:ext cx="6102350" cy="6858000"/>
          </a:xfrm>
          <a:prstGeom prst="rect">
            <a:avLst/>
          </a:prstGeom>
          <a:solidFill>
            <a:schemeClr val="tx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 err="1">
              <a:latin typeface="SwissReSans" pitchFamily="34" charset="0"/>
            </a:endParaRPr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6102350" y="0"/>
            <a:ext cx="6089650" cy="6858000"/>
          </a:xfrm>
          <a:prstGeom prst="rect">
            <a:avLst/>
          </a:prstGeom>
        </p:spPr>
        <p:txBody>
          <a:bodyPr lIns="0" tIns="1152000" anchor="ctr"/>
          <a:lstStyle>
            <a:lvl1pPr algn="ctr">
              <a:spcBef>
                <a:spcPts val="0"/>
              </a:spcBef>
              <a:buFontTx/>
              <a:buNone/>
              <a:defRPr sz="1200">
                <a:solidFill>
                  <a:srgbClr val="A8BAB2"/>
                </a:solidFill>
                <a:latin typeface="SwissReSans" pitchFamily="34" charset="0"/>
              </a:defRPr>
            </a:lvl1pPr>
          </a:lstStyle>
          <a:p>
            <a:r>
              <a:rPr lang="pt-PT" noProof="1"/>
              <a:t>Click to browse for an own image or </a:t>
            </a:r>
            <a:br>
              <a:rPr lang="pt-PT" noProof="1"/>
            </a:br>
            <a:r>
              <a:rPr lang="pt-PT" noProof="1"/>
              <a:t>select one from the Swiss Re menu.</a:t>
            </a:r>
            <a:br>
              <a:rPr lang="pt-PT" noProof="1"/>
            </a:br>
            <a:r>
              <a:rPr lang="pt-PT" noProof="1"/>
              <a:t>Be careful to avoid an image that clashes</a:t>
            </a:r>
            <a:br>
              <a:rPr lang="pt-PT" noProof="1"/>
            </a:br>
            <a:r>
              <a:rPr lang="pt-PT" noProof="1"/>
              <a:t>with the background colour.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 bwMode="gray">
          <a:xfrm>
            <a:off x="695325" y="692151"/>
            <a:ext cx="4920621" cy="69264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pt-PT"/>
              <a:t>Click to add title</a:t>
            </a:r>
            <a:br>
              <a:rPr lang="pt-PT"/>
            </a:br>
            <a:r>
              <a:rPr lang="pt-PT"/>
              <a:t>[No Brand Imagery on this layout]</a:t>
            </a:r>
            <a:endParaRPr lang="pt-PT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E4D2043-7E31-4A53-BD33-72A88E682172}" type="slidenum">
              <a:rPr lang="pt-PT" smtClean="0"/>
              <a:pPr/>
              <a:t>‹#›</a:t>
            </a:fld>
            <a:endParaRPr lang="pt-PT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2C90A8-D632-4D32-AA86-6231D6EA8AC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695324" y="1628774"/>
            <a:ext cx="4920624" cy="43926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pt-PT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37AE7CB-0D05-EFED-12B4-CB7E2E92F0E0}"/>
              </a:ext>
            </a:extLst>
          </p:cNvPr>
          <p:cNvPicPr>
            <a:picLocks/>
          </p:cNvPicPr>
          <p:nvPr userDrawn="1"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171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 - Image" preserve="1" userDrawn="1">
  <p:cSld name="Title Slide - Image">
    <p:bg bwMode="gray">
      <p:bgPr>
        <a:solidFill>
          <a:srgbClr val="D1DC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 bwMode="gray">
          <a:xfrm>
            <a:off x="0" y="0"/>
            <a:ext cx="12192000" cy="6858000"/>
          </a:xfrm>
          <a:prstGeom prst="rect">
            <a:avLst/>
          </a:prstGeom>
        </p:spPr>
        <p:txBody>
          <a:bodyPr tIns="576000" anchor="ctr"/>
          <a:lstStyle>
            <a:lvl1pPr algn="ctr">
              <a:buFontTx/>
              <a:buNone/>
              <a:defRPr sz="1200">
                <a:solidFill>
                  <a:srgbClr val="A8BAB2"/>
                </a:solidFill>
                <a:latin typeface="SwissReSans" pitchFamily="34" charset="0"/>
              </a:defRPr>
            </a:lvl1pPr>
          </a:lstStyle>
          <a:p>
            <a:r>
              <a:rPr lang="pt-PT"/>
              <a:t>Click icon to add picture</a:t>
            </a:r>
            <a:endParaRPr lang="pt-PT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white">
          <a:xfrm>
            <a:off x="695325" y="1628776"/>
            <a:ext cx="9913177" cy="1296168"/>
          </a:xfrm>
        </p:spPr>
        <p:txBody>
          <a:bodyPr>
            <a:noAutofit/>
          </a:bodyPr>
          <a:lstStyle>
            <a:lvl1pPr algn="l">
              <a:lnSpc>
                <a:spcPct val="80000"/>
              </a:lnSpc>
              <a:defRPr sz="4800">
                <a:solidFill>
                  <a:srgbClr val="FFFFFF"/>
                </a:solidFill>
                <a:latin typeface="SwissReSans Light" pitchFamily="34" charset="0"/>
              </a:defRPr>
            </a:lvl1pPr>
          </a:lstStyle>
          <a:p>
            <a:r>
              <a:rPr lang="pt-PT"/>
              <a:t>Click to edit Master title style</a:t>
            </a:r>
            <a:endParaRPr lang="pt-P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695325" y="2996952"/>
            <a:ext cx="9913177" cy="288032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rgbClr val="FFFFFF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Click to add subtitle</a:t>
            </a:r>
            <a:br>
              <a:rPr lang="pt-PT"/>
            </a:br>
            <a:br>
              <a:rPr lang="pt-PT"/>
            </a:br>
            <a:r>
              <a:rPr lang="pt-PT"/>
              <a:t>[No text over Power Symbol]</a:t>
            </a:r>
            <a:endParaRPr lang="pt-PT" dirty="0"/>
          </a:p>
        </p:txBody>
      </p:sp>
      <p:sp>
        <p:nvSpPr>
          <p:cNvPr id="11" name="Classification"/>
          <p:cNvSpPr txBox="1">
            <a:spLocks noChangeArrowheads="1"/>
          </p:cNvSpPr>
          <p:nvPr userDrawn="1">
            <p:custDataLst>
              <p:tags r:id="rId2"/>
            </p:custDataLst>
          </p:nvPr>
        </p:nvSpPr>
        <p:spPr bwMode="black">
          <a:xfrm>
            <a:off x="4012517" y="260350"/>
            <a:ext cx="7679599" cy="139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r">
              <a:buClrTx/>
              <a:buSzTx/>
              <a:buFontTx/>
              <a:buNone/>
            </a:pPr>
            <a:endParaRPr lang="pt-PT" sz="900" dirty="0">
              <a:solidFill>
                <a:srgbClr val="283E36"/>
              </a:solidFill>
              <a:latin typeface="SwissReSans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7D3227F-EC18-94A6-4A0E-1ABE84DEE96C}"/>
              </a:ext>
            </a:extLst>
          </p:cNvPr>
          <p:cNvPicPr>
            <a:picLocks/>
          </p:cNvPicPr>
          <p:nvPr userDrawn="1"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26" y="301052"/>
            <a:ext cx="1379177" cy="32451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Dark Grey, Text and Image" preserve="1" userDrawn="1">
  <p:cSld name="Dark Grey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C5A4DEE0-C41B-4076-8B94-57B0E7907B17}"/>
              </a:ext>
            </a:extLst>
          </p:cNvPr>
          <p:cNvSpPr/>
          <p:nvPr userDrawn="1"/>
        </p:nvSpPr>
        <p:spPr bwMode="gray">
          <a:xfrm>
            <a:off x="0" y="0"/>
            <a:ext cx="6102350" cy="6858000"/>
          </a:xfrm>
          <a:prstGeom prst="rect">
            <a:avLst/>
          </a:prstGeom>
          <a:solidFill>
            <a:schemeClr val="accent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 err="1">
              <a:latin typeface="SwissReSans" pitchFamily="34" charset="0"/>
            </a:endParaRPr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6102350" y="0"/>
            <a:ext cx="6089650" cy="6858000"/>
          </a:xfrm>
          <a:prstGeom prst="rect">
            <a:avLst/>
          </a:prstGeom>
        </p:spPr>
        <p:txBody>
          <a:bodyPr lIns="0" tIns="1152000" anchor="ctr"/>
          <a:lstStyle>
            <a:lvl1pPr algn="ctr">
              <a:spcBef>
                <a:spcPts val="0"/>
              </a:spcBef>
              <a:buFontTx/>
              <a:buNone/>
              <a:defRPr sz="1200">
                <a:solidFill>
                  <a:srgbClr val="A8BAB2"/>
                </a:solidFill>
                <a:latin typeface="SwissReSans" pitchFamily="34" charset="0"/>
              </a:defRPr>
            </a:lvl1pPr>
          </a:lstStyle>
          <a:p>
            <a:r>
              <a:rPr lang="pt-PT" noProof="1"/>
              <a:t>Click to browse for an own image or </a:t>
            </a:r>
            <a:br>
              <a:rPr lang="pt-PT" noProof="1"/>
            </a:br>
            <a:r>
              <a:rPr lang="pt-PT" noProof="1"/>
              <a:t>select one from the Swiss Re menu.</a:t>
            </a:r>
            <a:br>
              <a:rPr lang="pt-PT" noProof="1"/>
            </a:br>
            <a:r>
              <a:rPr lang="pt-PT" noProof="1"/>
              <a:t>Be careful to avoid an image that clashes</a:t>
            </a:r>
            <a:br>
              <a:rPr lang="pt-PT" noProof="1"/>
            </a:br>
            <a:r>
              <a:rPr lang="pt-PT" noProof="1"/>
              <a:t>with the background colour.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 bwMode="gray">
          <a:xfrm>
            <a:off x="695325" y="692151"/>
            <a:ext cx="4920621" cy="692647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pt-PT"/>
              <a:t>Click to add title</a:t>
            </a:r>
            <a:endParaRPr lang="pt-PT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E4D2043-7E31-4A53-BD33-72A88E682172}" type="slidenum">
              <a:rPr lang="pt-PT" smtClean="0"/>
              <a:pPr/>
              <a:t>‹#›</a:t>
            </a:fld>
            <a:endParaRPr lang="pt-PT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2C90A8-D632-4D32-AA86-6231D6EA8AC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695324" y="1628774"/>
            <a:ext cx="4920624" cy="439261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pt-PT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CE322BE-D973-FE5E-2E58-D1130B68A9C1}"/>
              </a:ext>
            </a:extLst>
          </p:cNvPr>
          <p:cNvPicPr>
            <a:picLocks/>
          </p:cNvPicPr>
          <p:nvPr userDrawn="1"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8600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Image" preserve="1" userDrawn="1">
  <p:cSld name="Image">
    <p:bg>
      <p:bgPr>
        <a:solidFill>
          <a:srgbClr val="D1DC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0" y="0"/>
            <a:ext cx="12192000" cy="6858000"/>
          </a:xfrm>
          <a:prstGeom prst="rect">
            <a:avLst/>
          </a:prstGeom>
        </p:spPr>
        <p:txBody>
          <a:bodyPr tIns="576000" anchor="ctr"/>
          <a:lstStyle>
            <a:lvl1pPr marL="0" indent="0" algn="ctr">
              <a:buNone/>
              <a:defRPr sz="1200">
                <a:solidFill>
                  <a:srgbClr val="A8BAB2"/>
                </a:solidFill>
                <a:latin typeface="SwissReSans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/>
              <a:t>Click icon to add picture</a:t>
            </a:r>
            <a:endParaRPr lang="pt-PT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E4D2043-7E31-4A53-BD33-72A88E682172}" type="slidenum">
              <a:rPr lang="pt-PT" smtClean="0"/>
              <a:pPr/>
              <a:t>‹#›</a:t>
            </a:fld>
            <a:endParaRPr lang="pt-PT" dirty="0"/>
          </a:p>
        </p:txBody>
      </p:sp>
      <p:sp>
        <p:nvSpPr>
          <p:cNvPr id="10" name="Classification"/>
          <p:cNvSpPr txBox="1">
            <a:spLocks noChangeArrowheads="1"/>
          </p:cNvSpPr>
          <p:nvPr userDrawn="1">
            <p:custDataLst>
              <p:tags r:id="rId3"/>
            </p:custDataLst>
          </p:nvPr>
        </p:nvSpPr>
        <p:spPr bwMode="black">
          <a:xfrm>
            <a:off x="4022173" y="260350"/>
            <a:ext cx="7679599" cy="139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r">
              <a:buClrTx/>
              <a:buSzTx/>
              <a:buFontTx/>
              <a:buNone/>
            </a:pPr>
            <a:endParaRPr lang="pt-PT" sz="900" dirty="0">
              <a:solidFill>
                <a:srgbClr val="283E36"/>
              </a:solidFill>
              <a:latin typeface="SwissReSans" pitchFamily="34" charset="0"/>
            </a:endParaRPr>
          </a:p>
        </p:txBody>
      </p:sp>
      <p:sp>
        <p:nvSpPr>
          <p:cNvPr id="12" name="Footer"/>
          <p:cNvSpPr txBox="1">
            <a:spLocks/>
          </p:cNvSpPr>
          <p:nvPr userDrawn="1">
            <p:custDataLst>
              <p:tags r:id="rId4"/>
            </p:custDataLst>
          </p:nvPr>
        </p:nvSpPr>
        <p:spPr bwMode="black">
          <a:xfrm>
            <a:off x="3120661" y="6505850"/>
            <a:ext cx="7871883" cy="1397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/>
          <a:p>
            <a:pPr marL="0" algn="r" defTabSz="914400" rtl="0" eaLnBrk="1" latinLnBrk="0" hangingPunct="1"/>
            <a:r>
              <a:rPr lang="pt-PT" sz="1000" b="0" kern="1200">
                <a:solidFill>
                  <a:srgbClr val="283E36"/>
                </a:solidFill>
                <a:latin typeface="SwissReSans" pitchFamily="34" charset="0"/>
                <a:ea typeface="+mn-ea"/>
                <a:cs typeface="+mn-cs"/>
              </a:rPr>
              <a:t>Juliana Alves | Outubro 2023 | AGBR 2023</a:t>
            </a:r>
            <a:endParaRPr lang="pt-PT" sz="1000" b="0" kern="1200" dirty="0">
              <a:solidFill>
                <a:srgbClr val="283E36"/>
              </a:solidFill>
              <a:latin typeface="SwissReSans" pitchFamily="34" charset="0"/>
              <a:ea typeface="+mn-ea"/>
              <a:cs typeface="+mn-cs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1D440D9-8027-E77B-2687-8A97EE87EA5D}"/>
              </a:ext>
            </a:extLst>
          </p:cNvPr>
          <p:cNvPicPr>
            <a:picLocks/>
          </p:cNvPicPr>
          <p:nvPr userDrawn="1">
            <p:custDataLst>
              <p:tags r:id="rId5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52" y="6456609"/>
            <a:ext cx="924431" cy="21751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and Image" preserve="1" userDrawn="1">
  <p:cSld name="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7"/>
          <p:cNvSpPr>
            <a:spLocks noGrp="1"/>
          </p:cNvSpPr>
          <p:nvPr>
            <p:ph type="pic" sz="quarter" idx="13"/>
          </p:nvPr>
        </p:nvSpPr>
        <p:spPr bwMode="gray">
          <a:xfrm>
            <a:off x="0" y="0"/>
            <a:ext cx="12192000" cy="6858000"/>
          </a:xfrm>
          <a:prstGeom prst="rect">
            <a:avLst/>
          </a:prstGeom>
        </p:spPr>
        <p:txBody>
          <a:bodyPr lIns="0" tIns="576000" anchor="ctr"/>
          <a:lstStyle>
            <a:lvl1pPr marL="0" indent="0" algn="ctr">
              <a:buFontTx/>
              <a:buNone/>
              <a:defRPr sz="1200">
                <a:solidFill>
                  <a:srgbClr val="A8BAB2"/>
                </a:solidFill>
                <a:latin typeface="SwissReSans" pitchFamily="34" charset="0"/>
              </a:defRPr>
            </a:lvl1pPr>
          </a:lstStyle>
          <a:p>
            <a:r>
              <a:rPr lang="pt-PT" noProof="1"/>
              <a:t>Click icon to add picture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black">
          <a:xfrm>
            <a:off x="695325" y="1628774"/>
            <a:ext cx="4920624" cy="439261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SwissReSans" pitchFamily="34" charset="0"/>
              </a:defRPr>
            </a:lvl1pPr>
            <a:lvl2pPr>
              <a:defRPr sz="1400">
                <a:latin typeface="SwissReSans" pitchFamily="34" charset="0"/>
              </a:defRPr>
            </a:lvl2pPr>
            <a:lvl3pPr>
              <a:defRPr sz="1400">
                <a:latin typeface="SwissReSans" pitchFamily="34" charset="0"/>
              </a:defRPr>
            </a:lvl3pPr>
            <a:lvl4pPr>
              <a:defRPr sz="1400">
                <a:latin typeface="SwissReSans" pitchFamily="34" charset="0"/>
              </a:defRPr>
            </a:lvl4pPr>
            <a:lvl5pPr>
              <a:defRPr sz="1400">
                <a:latin typeface="SwissReSans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pt-PT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95325" y="692151"/>
            <a:ext cx="4920621" cy="692647"/>
          </a:xfrm>
        </p:spPr>
        <p:txBody>
          <a:bodyPr/>
          <a:lstStyle/>
          <a:p>
            <a:r>
              <a:rPr lang="pt-PT"/>
              <a:t>Click to edit Master title style</a:t>
            </a:r>
            <a:endParaRPr lang="pt-PT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E4D2043-7E31-4A53-BD33-72A88E682172}" type="slidenum">
              <a:rPr lang="pt-PT" smtClean="0"/>
              <a:pPr/>
              <a:t>‹#›</a:t>
            </a:fld>
            <a:endParaRPr lang="pt-PT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8450448-0B8C-8F3C-C9D0-6B16DD5D8A54}"/>
              </a:ext>
            </a:extLst>
          </p:cNvPr>
          <p:cNvPicPr>
            <a:picLocks/>
          </p:cNvPicPr>
          <p:nvPr userDrawn="1"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02158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and Small Image" preserve="1" userDrawn="1">
  <p:cSld name="Text and Sma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7"/>
          <p:cNvSpPr>
            <a:spLocks noGrp="1"/>
          </p:cNvSpPr>
          <p:nvPr>
            <p:ph type="pic" sz="quarter" idx="13"/>
          </p:nvPr>
        </p:nvSpPr>
        <p:spPr bwMode="gray">
          <a:xfrm>
            <a:off x="6096000" y="0"/>
            <a:ext cx="6096000" cy="6858000"/>
          </a:xfrm>
          <a:prstGeom prst="rect">
            <a:avLst/>
          </a:prstGeom>
        </p:spPr>
        <p:txBody>
          <a:bodyPr lIns="0" tIns="576000" anchor="ctr"/>
          <a:lstStyle>
            <a:lvl1pPr marL="0" indent="0" algn="ctr">
              <a:buFontTx/>
              <a:buNone/>
              <a:defRPr sz="1200">
                <a:solidFill>
                  <a:srgbClr val="A8BAB2"/>
                </a:solidFill>
                <a:latin typeface="SwissReSans" pitchFamily="34" charset="0"/>
              </a:defRPr>
            </a:lvl1pPr>
          </a:lstStyle>
          <a:p>
            <a:r>
              <a:rPr lang="pt-PT" noProof="1"/>
              <a:t>Click icon to add picture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black">
          <a:xfrm>
            <a:off x="695325" y="1628774"/>
            <a:ext cx="4920624" cy="439261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SwissReSans" pitchFamily="34" charset="0"/>
              </a:defRPr>
            </a:lvl1pPr>
            <a:lvl2pPr>
              <a:defRPr sz="1400">
                <a:latin typeface="SwissReSans" pitchFamily="34" charset="0"/>
              </a:defRPr>
            </a:lvl2pPr>
            <a:lvl3pPr>
              <a:defRPr sz="1400">
                <a:latin typeface="SwissReSans" pitchFamily="34" charset="0"/>
              </a:defRPr>
            </a:lvl3pPr>
            <a:lvl4pPr>
              <a:defRPr sz="1400">
                <a:latin typeface="SwissReSans" pitchFamily="34" charset="0"/>
              </a:defRPr>
            </a:lvl4pPr>
            <a:lvl5pPr>
              <a:defRPr sz="1400">
                <a:latin typeface="SwissReSans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pt-PT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95325" y="692151"/>
            <a:ext cx="4920621" cy="692647"/>
          </a:xfrm>
        </p:spPr>
        <p:txBody>
          <a:bodyPr/>
          <a:lstStyle/>
          <a:p>
            <a:r>
              <a:rPr lang="pt-PT"/>
              <a:t>Click to edit Master title style</a:t>
            </a:r>
            <a:endParaRPr lang="pt-PT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E4D2043-7E31-4A53-BD33-72A88E682172}" type="slidenum">
              <a:rPr lang="pt-PT" smtClean="0"/>
              <a:pPr/>
              <a:t>‹#›</a:t>
            </a:fld>
            <a:endParaRPr lang="pt-PT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1FDF86C-C43F-3E12-1424-03669E2FFF6D}"/>
              </a:ext>
            </a:extLst>
          </p:cNvPr>
          <p:cNvPicPr>
            <a:picLocks/>
          </p:cNvPicPr>
          <p:nvPr userDrawn="1"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40909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and Color" preserve="1" userDrawn="1">
  <p:cSld name="Text and Col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A1C37E59-4DA2-4550-BDD9-2ED41E064812}"/>
              </a:ext>
            </a:extLst>
          </p:cNvPr>
          <p:cNvSpPr/>
          <p:nvPr userDrawn="1"/>
        </p:nvSpPr>
        <p:spPr bwMode="gray"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 err="1">
              <a:latin typeface="SwissReSans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black">
          <a:xfrm>
            <a:off x="695325" y="1628774"/>
            <a:ext cx="4920624" cy="4392614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SwissReSans" pitchFamily="34" charset="0"/>
              </a:defRPr>
            </a:lvl1pPr>
            <a:lvl2pPr>
              <a:defRPr sz="1400">
                <a:latin typeface="SwissReSans" pitchFamily="34" charset="0"/>
              </a:defRPr>
            </a:lvl2pPr>
            <a:lvl3pPr>
              <a:defRPr sz="1400">
                <a:latin typeface="SwissReSans" pitchFamily="34" charset="0"/>
              </a:defRPr>
            </a:lvl3pPr>
            <a:lvl4pPr>
              <a:defRPr sz="1400">
                <a:latin typeface="SwissReSans" pitchFamily="34" charset="0"/>
              </a:defRPr>
            </a:lvl4pPr>
            <a:lvl5pPr>
              <a:defRPr sz="1400">
                <a:latin typeface="SwissReSans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pt-PT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95325" y="692151"/>
            <a:ext cx="4920621" cy="692647"/>
          </a:xfrm>
        </p:spPr>
        <p:txBody>
          <a:bodyPr/>
          <a:lstStyle/>
          <a:p>
            <a:r>
              <a:rPr lang="pt-PT"/>
              <a:t>Click to edit Master title style</a:t>
            </a:r>
            <a:endParaRPr lang="pt-PT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E4D2043-7E31-4A53-BD33-72A88E682172}" type="slidenum">
              <a:rPr lang="pt-PT" smtClean="0"/>
              <a:pPr/>
              <a:t>‹#›</a:t>
            </a:fld>
            <a:endParaRPr lang="pt-PT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C0A8736-E986-5FA6-07E9-9C32A28B6598}"/>
              </a:ext>
            </a:extLst>
          </p:cNvPr>
          <p:cNvPicPr>
            <a:picLocks/>
          </p:cNvPicPr>
          <p:nvPr userDrawn="1"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347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atement and Image" preserve="1" userDrawn="1">
  <p:cSld name="Statem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0"/>
            <a:ext cx="12192000" cy="6858000"/>
          </a:xfrm>
          <a:prstGeom prst="rect">
            <a:avLst/>
          </a:prstGeom>
        </p:spPr>
        <p:txBody>
          <a:bodyPr lIns="3600000" tIns="0" rIns="0" anchor="ctr"/>
          <a:lstStyle>
            <a:lvl1pPr algn="ctr">
              <a:buFontTx/>
              <a:buNone/>
              <a:defRPr sz="1200">
                <a:solidFill>
                  <a:srgbClr val="A8BAB2"/>
                </a:solidFill>
                <a:latin typeface="SwissReSans" pitchFamily="34" charset="0"/>
              </a:defRPr>
            </a:lvl1pPr>
          </a:lstStyle>
          <a:p>
            <a:r>
              <a:rPr lang="pt-PT" noProof="1"/>
              <a:t>Select an image from the SR menu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95325" y="1628773"/>
            <a:ext cx="4920623" cy="4392614"/>
          </a:xfrm>
        </p:spPr>
        <p:txBody>
          <a:bodyPr/>
          <a:lstStyle/>
          <a:p>
            <a:r>
              <a:rPr lang="pt-PT"/>
              <a:t>Click to edit Master title style</a:t>
            </a:r>
            <a:endParaRPr lang="pt-PT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E4D2043-7E31-4A53-BD33-72A88E682172}" type="slidenum">
              <a:rPr lang="pt-PT" smtClean="0"/>
              <a:pPr/>
              <a:t>‹#›</a:t>
            </a:fld>
            <a:endParaRPr lang="pt-PT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F2A3A95-CFF3-6E22-F271-A5A222EEA1E1}"/>
              </a:ext>
            </a:extLst>
          </p:cNvPr>
          <p:cNvPicPr>
            <a:picLocks/>
          </p:cNvPicPr>
          <p:nvPr userDrawn="1"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313842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nd Three Columns" preserve="1" userDrawn="1">
  <p:cSld name="Image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2C9C7621-C294-4C5C-B63E-B212B4490F7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 bwMode="gray">
          <a:xfrm>
            <a:off x="0" y="0"/>
            <a:ext cx="12192000" cy="3127402"/>
          </a:xfrm>
          <a:prstGeom prst="rect">
            <a:avLst/>
          </a:prstGeom>
          <a:solidFill>
            <a:srgbClr val="D1DCD6"/>
          </a:solidFill>
        </p:spPr>
        <p:txBody>
          <a:bodyPr tIns="576000" anchor="ctr"/>
          <a:lstStyle>
            <a:lvl1pPr algn="ctr">
              <a:buFontTx/>
              <a:buNone/>
              <a:defRPr sz="1200">
                <a:solidFill>
                  <a:srgbClr val="A8BAB2"/>
                </a:solidFill>
                <a:latin typeface="SwissReSans" pitchFamily="34" charset="0"/>
              </a:defRPr>
            </a:lvl1pPr>
          </a:lstStyle>
          <a:p>
            <a:r>
              <a:rPr lang="pt-PT"/>
              <a:t>Click icon to add picture</a:t>
            </a:r>
            <a:endParaRPr lang="pt-PT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E4D2043-7E31-4A53-BD33-72A88E682172}" type="slidenum">
              <a:rPr lang="pt-PT" smtClean="0"/>
              <a:pPr/>
              <a:t>‹#›</a:t>
            </a:fld>
            <a:endParaRPr lang="pt-PT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pt-PT"/>
              <a:t>Click to edit Master title style</a:t>
            </a:r>
            <a:endParaRPr lang="pt-PT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0B8947-327C-427F-B775-4F62AC4C711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6704" y="3585598"/>
            <a:ext cx="3096000" cy="2769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j-lt"/>
              </a:defRPr>
            </a:lvl1pPr>
            <a:lvl2pPr marL="182562" indent="0">
              <a:buNone/>
              <a:defRPr sz="1800" b="1"/>
            </a:lvl2pPr>
            <a:lvl3pPr marL="444500" indent="0">
              <a:buNone/>
              <a:defRPr sz="1800" b="1"/>
            </a:lvl3pPr>
            <a:lvl4pPr marL="715963" indent="0">
              <a:buNone/>
              <a:defRPr sz="1800" b="1"/>
            </a:lvl4pPr>
            <a:lvl5pPr marL="985838" indent="0">
              <a:buNone/>
              <a:defRPr sz="1800" b="1"/>
            </a:lvl5pPr>
          </a:lstStyle>
          <a:p>
            <a:pPr lvl="0"/>
            <a:r>
              <a:rPr lang="pt-PT"/>
              <a:t>Click to edit Master text styles</a:t>
            </a:r>
            <a:endParaRPr lang="pt-PT" dirty="0"/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7EC8F45C-BAFD-43A7-91EA-CF42FEBBAD8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96704" y="4040556"/>
            <a:ext cx="3096000" cy="1980832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400" b="0"/>
            </a:lvl1pPr>
            <a:lvl2pPr marL="182562" indent="0">
              <a:buNone/>
              <a:defRPr sz="1800" b="1"/>
            </a:lvl2pPr>
            <a:lvl3pPr marL="444500" indent="0">
              <a:buNone/>
              <a:defRPr sz="1800" b="1"/>
            </a:lvl3pPr>
            <a:lvl4pPr marL="715963" indent="0">
              <a:buNone/>
              <a:defRPr sz="1800" b="1"/>
            </a:lvl4pPr>
            <a:lvl5pPr marL="985838" indent="0">
              <a:buNone/>
              <a:defRPr sz="1800" b="1"/>
            </a:lvl5pPr>
          </a:lstStyle>
          <a:p>
            <a:pPr lvl="0"/>
            <a:r>
              <a:rPr lang="pt-PT"/>
              <a:t>Click to edit Master text styles</a:t>
            </a:r>
            <a:endParaRPr lang="pt-PT" dirty="0"/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0949FF6D-ECD5-4EF9-B93A-911AAE13ACE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616575" y="3585598"/>
            <a:ext cx="3096000" cy="2769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j-lt"/>
              </a:defRPr>
            </a:lvl1pPr>
            <a:lvl2pPr marL="182562" indent="0">
              <a:buNone/>
              <a:defRPr sz="1800" b="1"/>
            </a:lvl2pPr>
            <a:lvl3pPr marL="444500" indent="0">
              <a:buNone/>
              <a:defRPr sz="1800" b="1"/>
            </a:lvl3pPr>
            <a:lvl4pPr marL="715963" indent="0">
              <a:buNone/>
              <a:defRPr sz="1800" b="1"/>
            </a:lvl4pPr>
            <a:lvl5pPr marL="985838" indent="0">
              <a:buNone/>
              <a:defRPr sz="1800" b="1"/>
            </a:lvl5pPr>
          </a:lstStyle>
          <a:p>
            <a:pPr lvl="0"/>
            <a:r>
              <a:rPr lang="pt-PT"/>
              <a:t>Click to edit Master text styles</a:t>
            </a:r>
            <a:endParaRPr lang="pt-PT" dirty="0"/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8255D96C-685D-4030-9E22-9140C31C497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616575" y="4040556"/>
            <a:ext cx="3096000" cy="1980832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400" b="0"/>
            </a:lvl1pPr>
            <a:lvl2pPr marL="182562" indent="0">
              <a:buNone/>
              <a:defRPr sz="1800" b="1"/>
            </a:lvl2pPr>
            <a:lvl3pPr marL="444500" indent="0">
              <a:buNone/>
              <a:defRPr sz="1800" b="1"/>
            </a:lvl3pPr>
            <a:lvl4pPr marL="715963" indent="0">
              <a:buNone/>
              <a:defRPr sz="1800" b="1"/>
            </a:lvl4pPr>
            <a:lvl5pPr marL="985838" indent="0">
              <a:buNone/>
              <a:defRPr sz="1800" b="1"/>
            </a:lvl5pPr>
          </a:lstStyle>
          <a:p>
            <a:pPr lvl="0"/>
            <a:r>
              <a:rPr lang="pt-PT"/>
              <a:t>Click to edit Master text styles</a:t>
            </a:r>
            <a:endParaRPr lang="pt-PT" dirty="0"/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93CDDBB4-45F4-4435-8E51-B805CE8785C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656639" y="3585598"/>
            <a:ext cx="3096000" cy="2769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j-lt"/>
              </a:defRPr>
            </a:lvl1pPr>
            <a:lvl2pPr marL="182562" indent="0">
              <a:buNone/>
              <a:defRPr sz="1800" b="1"/>
            </a:lvl2pPr>
            <a:lvl3pPr marL="444500" indent="0">
              <a:buNone/>
              <a:defRPr sz="1800" b="1"/>
            </a:lvl3pPr>
            <a:lvl4pPr marL="715963" indent="0">
              <a:buNone/>
              <a:defRPr sz="1800" b="1"/>
            </a:lvl4pPr>
            <a:lvl5pPr marL="985838" indent="0">
              <a:buNone/>
              <a:defRPr sz="1800" b="1"/>
            </a:lvl5pPr>
          </a:lstStyle>
          <a:p>
            <a:pPr lvl="0"/>
            <a:r>
              <a:rPr lang="pt-PT"/>
              <a:t>Click to edit Master text styles</a:t>
            </a:r>
            <a:endParaRPr lang="pt-PT" dirty="0"/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00068D67-3239-43C4-8B4E-1F698F876A9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656639" y="4040556"/>
            <a:ext cx="3096000" cy="1980832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400" b="0"/>
            </a:lvl1pPr>
            <a:lvl2pPr marL="182562" indent="0">
              <a:buNone/>
              <a:defRPr sz="1800" b="1"/>
            </a:lvl2pPr>
            <a:lvl3pPr marL="444500" indent="0">
              <a:buNone/>
              <a:defRPr sz="1800" b="1"/>
            </a:lvl3pPr>
            <a:lvl4pPr marL="715963" indent="0">
              <a:buNone/>
              <a:defRPr sz="1800" b="1"/>
            </a:lvl4pPr>
            <a:lvl5pPr marL="985838" indent="0">
              <a:buNone/>
              <a:defRPr sz="1800" b="1"/>
            </a:lvl5pPr>
          </a:lstStyle>
          <a:p>
            <a:pPr lvl="0"/>
            <a:r>
              <a:rPr lang="pt-PT"/>
              <a:t>Click to edit Master text styles</a:t>
            </a:r>
            <a:endParaRPr lang="pt-PT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9564846-9A16-D2ED-82F9-BF8003E664A6}"/>
              </a:ext>
            </a:extLst>
          </p:cNvPr>
          <p:cNvPicPr>
            <a:picLocks/>
          </p:cNvPicPr>
          <p:nvPr userDrawn="1"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29005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mall Image and Three Columns" preserve="1" userDrawn="1">
  <p:cSld name="Small Image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2C9C7621-C294-4C5C-B63E-B212B4490F7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 bwMode="gray">
          <a:xfrm>
            <a:off x="0" y="0"/>
            <a:ext cx="12192000" cy="2521744"/>
          </a:xfrm>
          <a:prstGeom prst="rect">
            <a:avLst/>
          </a:prstGeom>
          <a:solidFill>
            <a:srgbClr val="D1DCD6"/>
          </a:solidFill>
        </p:spPr>
        <p:txBody>
          <a:bodyPr tIns="576000" anchor="ctr"/>
          <a:lstStyle>
            <a:lvl1pPr algn="ctr">
              <a:buFontTx/>
              <a:buNone/>
              <a:defRPr sz="1200">
                <a:solidFill>
                  <a:srgbClr val="A8BAB2"/>
                </a:solidFill>
                <a:latin typeface="SwissReSans" pitchFamily="34" charset="0"/>
              </a:defRPr>
            </a:lvl1pPr>
          </a:lstStyle>
          <a:p>
            <a:r>
              <a:rPr lang="pt-PT"/>
              <a:t>Click icon to add picture</a:t>
            </a:r>
            <a:endParaRPr lang="pt-PT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E4D2043-7E31-4A53-BD33-72A88E682172}" type="slidenum">
              <a:rPr lang="pt-PT" smtClean="0"/>
              <a:pPr/>
              <a:t>‹#›</a:t>
            </a:fld>
            <a:endParaRPr lang="pt-PT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pt-PT"/>
              <a:t>Click to edit Master title style</a:t>
            </a:r>
            <a:endParaRPr lang="pt-PT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0B8947-327C-427F-B775-4F62AC4C711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6704" y="2972473"/>
            <a:ext cx="3096000" cy="3693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182562" indent="0">
              <a:buNone/>
              <a:defRPr sz="1800" b="1"/>
            </a:lvl2pPr>
            <a:lvl3pPr marL="444500" indent="0">
              <a:buNone/>
              <a:defRPr sz="1800" b="1"/>
            </a:lvl3pPr>
            <a:lvl4pPr marL="715963" indent="0">
              <a:buNone/>
              <a:defRPr sz="1800" b="1"/>
            </a:lvl4pPr>
            <a:lvl5pPr marL="985838" indent="0">
              <a:buNone/>
              <a:defRPr sz="1800" b="1"/>
            </a:lvl5pPr>
          </a:lstStyle>
          <a:p>
            <a:pPr lvl="0"/>
            <a:r>
              <a:rPr lang="pt-PT"/>
              <a:t>Click to edit Master text styles</a:t>
            </a:r>
            <a:endParaRPr lang="pt-PT" dirty="0"/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7EC8F45C-BAFD-43A7-91EA-CF42FEBBAD8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96704" y="3429000"/>
            <a:ext cx="3096000" cy="2592388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400" b="0"/>
            </a:lvl1pPr>
            <a:lvl2pPr marL="182562" indent="0">
              <a:buNone/>
              <a:defRPr sz="1800" b="1"/>
            </a:lvl2pPr>
            <a:lvl3pPr marL="444500" indent="0">
              <a:buNone/>
              <a:defRPr sz="1800" b="1"/>
            </a:lvl3pPr>
            <a:lvl4pPr marL="715963" indent="0">
              <a:buNone/>
              <a:defRPr sz="1800" b="1"/>
            </a:lvl4pPr>
            <a:lvl5pPr marL="985838" indent="0">
              <a:buNone/>
              <a:defRPr sz="1800" b="1"/>
            </a:lvl5pPr>
          </a:lstStyle>
          <a:p>
            <a:pPr lvl="0"/>
            <a:r>
              <a:rPr lang="pt-PT"/>
              <a:t>Click to edit Master text styles</a:t>
            </a:r>
            <a:endParaRPr lang="pt-PT" dirty="0"/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0949FF6D-ECD5-4EF9-B93A-911AAE13ACE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616279" y="2972473"/>
            <a:ext cx="3096000" cy="3693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182562" indent="0">
              <a:buNone/>
              <a:defRPr sz="1800" b="1"/>
            </a:lvl2pPr>
            <a:lvl3pPr marL="444500" indent="0">
              <a:buNone/>
              <a:defRPr sz="1800" b="1"/>
            </a:lvl3pPr>
            <a:lvl4pPr marL="715963" indent="0">
              <a:buNone/>
              <a:defRPr sz="1800" b="1"/>
            </a:lvl4pPr>
            <a:lvl5pPr marL="985838" indent="0">
              <a:buNone/>
              <a:defRPr sz="1800" b="1"/>
            </a:lvl5pPr>
          </a:lstStyle>
          <a:p>
            <a:pPr lvl="0"/>
            <a:r>
              <a:rPr lang="pt-PT"/>
              <a:t>Click to edit Master text styles</a:t>
            </a:r>
            <a:endParaRPr lang="pt-PT" dirty="0"/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8255D96C-685D-4030-9E22-9140C31C497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616279" y="3429000"/>
            <a:ext cx="3096000" cy="2592388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400" b="0"/>
            </a:lvl1pPr>
            <a:lvl2pPr marL="182562" indent="0">
              <a:buNone/>
              <a:defRPr sz="1800" b="1"/>
            </a:lvl2pPr>
            <a:lvl3pPr marL="444500" indent="0">
              <a:buNone/>
              <a:defRPr sz="1800" b="1"/>
            </a:lvl3pPr>
            <a:lvl4pPr marL="715963" indent="0">
              <a:buNone/>
              <a:defRPr sz="1800" b="1"/>
            </a:lvl4pPr>
            <a:lvl5pPr marL="985838" indent="0">
              <a:buNone/>
              <a:defRPr sz="1800" b="1"/>
            </a:lvl5pPr>
          </a:lstStyle>
          <a:p>
            <a:pPr lvl="0"/>
            <a:r>
              <a:rPr lang="pt-PT"/>
              <a:t>Click to edit Master text styles</a:t>
            </a:r>
            <a:endParaRPr lang="pt-PT" dirty="0"/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93CDDBB4-45F4-4435-8E51-B805CE8785C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656492" y="2972473"/>
            <a:ext cx="3096000" cy="3693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182562" indent="0">
              <a:buNone/>
              <a:defRPr sz="1800" b="1"/>
            </a:lvl2pPr>
            <a:lvl3pPr marL="444500" indent="0">
              <a:buNone/>
              <a:defRPr sz="1800" b="1"/>
            </a:lvl3pPr>
            <a:lvl4pPr marL="715963" indent="0">
              <a:buNone/>
              <a:defRPr sz="1800" b="1"/>
            </a:lvl4pPr>
            <a:lvl5pPr marL="985838" indent="0">
              <a:buNone/>
              <a:defRPr sz="1800" b="1"/>
            </a:lvl5pPr>
          </a:lstStyle>
          <a:p>
            <a:pPr lvl="0"/>
            <a:r>
              <a:rPr lang="pt-PT"/>
              <a:t>Click to edit Master text styles</a:t>
            </a:r>
            <a:endParaRPr lang="pt-PT" dirty="0"/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00068D67-3239-43C4-8B4E-1F698F876A9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656492" y="3429000"/>
            <a:ext cx="3096000" cy="2592388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400" b="0"/>
            </a:lvl1pPr>
            <a:lvl2pPr marL="182562" indent="0">
              <a:buNone/>
              <a:defRPr sz="1800" b="1"/>
            </a:lvl2pPr>
            <a:lvl3pPr marL="444500" indent="0">
              <a:buNone/>
              <a:defRPr sz="1800" b="1"/>
            </a:lvl3pPr>
            <a:lvl4pPr marL="715963" indent="0">
              <a:buNone/>
              <a:defRPr sz="1800" b="1"/>
            </a:lvl4pPr>
            <a:lvl5pPr marL="985838" indent="0">
              <a:buNone/>
              <a:defRPr sz="1800" b="1"/>
            </a:lvl5pPr>
          </a:lstStyle>
          <a:p>
            <a:pPr lvl="0"/>
            <a:r>
              <a:rPr lang="pt-PT"/>
              <a:t>Click to edit Master text styles</a:t>
            </a:r>
            <a:endParaRPr lang="pt-PT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BE98CE4-3C73-78F1-FCE6-C74A7D4FCF22}"/>
              </a:ext>
            </a:extLst>
          </p:cNvPr>
          <p:cNvPicPr>
            <a:picLocks/>
          </p:cNvPicPr>
          <p:nvPr userDrawn="1"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02485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ase Study" preserve="1" userDrawn="1">
  <p:cSld name="Case Stu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C5A4DEE0-C41B-4076-8B94-57B0E7907B17}"/>
              </a:ext>
            </a:extLst>
          </p:cNvPr>
          <p:cNvSpPr/>
          <p:nvPr userDrawn="1"/>
        </p:nvSpPr>
        <p:spPr bwMode="gray">
          <a:xfrm>
            <a:off x="0" y="0"/>
            <a:ext cx="6102350" cy="6858000"/>
          </a:xfrm>
          <a:prstGeom prst="rect">
            <a:avLst/>
          </a:prstGeom>
          <a:solidFill>
            <a:schemeClr val="accent3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 err="1">
              <a:latin typeface="SwissReSans" pitchFamily="34" charset="0"/>
            </a:endParaRPr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6102350" y="0"/>
            <a:ext cx="6089650" cy="6858000"/>
          </a:xfrm>
          <a:prstGeom prst="rect">
            <a:avLst/>
          </a:prstGeom>
        </p:spPr>
        <p:txBody>
          <a:bodyPr lIns="0" tIns="1152000" anchor="ctr"/>
          <a:lstStyle>
            <a:lvl1pPr algn="ctr">
              <a:spcBef>
                <a:spcPts val="0"/>
              </a:spcBef>
              <a:buFontTx/>
              <a:buNone/>
              <a:defRPr sz="1200">
                <a:solidFill>
                  <a:srgbClr val="A8BAB2"/>
                </a:solidFill>
                <a:latin typeface="SwissReSans" pitchFamily="34" charset="0"/>
              </a:defRPr>
            </a:lvl1pPr>
          </a:lstStyle>
          <a:p>
            <a:r>
              <a:rPr lang="pt-PT" noProof="1"/>
              <a:t>Click to browse for an own image or </a:t>
            </a:r>
            <a:br>
              <a:rPr lang="pt-PT" noProof="1"/>
            </a:br>
            <a:r>
              <a:rPr lang="pt-PT" noProof="1"/>
              <a:t>select one from the Swiss Re menu.</a:t>
            </a:r>
            <a:br>
              <a:rPr lang="pt-PT" noProof="1"/>
            </a:br>
            <a:r>
              <a:rPr lang="pt-PT" noProof="1"/>
              <a:t>Be careful to avoid an image that clashes</a:t>
            </a:r>
            <a:br>
              <a:rPr lang="pt-PT" noProof="1"/>
            </a:br>
            <a:r>
              <a:rPr lang="pt-PT" noProof="1"/>
              <a:t>with the gradient colour.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 bwMode="gray">
          <a:xfrm>
            <a:off x="695325" y="692151"/>
            <a:ext cx="4920621" cy="215444"/>
          </a:xfrm>
        </p:spPr>
        <p:txBody>
          <a:bodyPr/>
          <a:lstStyle>
            <a:lvl1pPr>
              <a:lnSpc>
                <a:spcPct val="100000"/>
              </a:lnSpc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pt-PT"/>
              <a:t>Click to edit Master title style</a:t>
            </a:r>
            <a:endParaRPr lang="pt-PT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E4D2043-7E31-4A53-BD33-72A88E682172}" type="slidenum">
              <a:rPr lang="pt-PT" smtClean="0"/>
              <a:pPr/>
              <a:t>‹#›</a:t>
            </a:fld>
            <a:endParaRPr lang="pt-PT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2C90A8-D632-4D32-AA86-6231D6EA8AC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709614" y="3223286"/>
            <a:ext cx="4906332" cy="2950584"/>
          </a:xfrm>
          <a:prstGeom prst="rect">
            <a:avLst/>
          </a:prstGeom>
        </p:spPr>
        <p:txBody>
          <a:bodyPr/>
          <a:lstStyle>
            <a:lvl1pPr>
              <a:defRPr sz="1250">
                <a:solidFill>
                  <a:srgbClr val="FFFFFF"/>
                </a:solidFill>
              </a:defRPr>
            </a:lvl1pPr>
            <a:lvl2pPr>
              <a:defRPr sz="1100">
                <a:solidFill>
                  <a:srgbClr val="FFFFFF"/>
                </a:solidFill>
              </a:defRPr>
            </a:lvl2pPr>
            <a:lvl3pPr>
              <a:defRPr sz="1100">
                <a:solidFill>
                  <a:srgbClr val="FFFFFF"/>
                </a:solidFill>
              </a:defRPr>
            </a:lvl3pPr>
            <a:lvl4pPr>
              <a:defRPr sz="1100">
                <a:solidFill>
                  <a:srgbClr val="FFFFFF"/>
                </a:solidFill>
              </a:defRPr>
            </a:lvl4pPr>
            <a:lvl5pPr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pt-PT" dirty="0"/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07F4A93B-C97E-46A8-BDDB-78DA9FE9092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09614" y="1354676"/>
            <a:ext cx="4906332" cy="16451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1000"/>
              </a:spcAft>
              <a:buNone/>
              <a:defRPr sz="1400">
                <a:solidFill>
                  <a:schemeClr val="bg1"/>
                </a:solidFill>
              </a:defRPr>
            </a:lvl1pPr>
            <a:lvl2pPr marL="0" indent="0">
              <a:lnSpc>
                <a:spcPct val="80000"/>
              </a:lnSpc>
              <a:spcBef>
                <a:spcPts val="0"/>
              </a:spcBef>
              <a:buNone/>
              <a:defRPr sz="3650">
                <a:solidFill>
                  <a:schemeClr val="bg1"/>
                </a:solidFill>
                <a:latin typeface="+mj-lt"/>
              </a:defRPr>
            </a:lvl2pPr>
            <a:lvl3pPr marL="0" indent="0">
              <a:lnSpc>
                <a:spcPts val="4120"/>
              </a:lnSpc>
              <a:spcBef>
                <a:spcPts val="0"/>
              </a:spcBef>
              <a:buNone/>
              <a:defRPr sz="3650">
                <a:solidFill>
                  <a:schemeClr val="bg1"/>
                </a:solidFill>
                <a:latin typeface="+mj-lt"/>
              </a:defRPr>
            </a:lvl3pPr>
            <a:lvl4pPr marL="0" indent="0">
              <a:lnSpc>
                <a:spcPts val="4120"/>
              </a:lnSpc>
              <a:spcBef>
                <a:spcPts val="0"/>
              </a:spcBef>
              <a:buNone/>
              <a:defRPr sz="3650">
                <a:solidFill>
                  <a:schemeClr val="bg1"/>
                </a:solidFill>
                <a:latin typeface="+mj-lt"/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pt-PT"/>
              <a:t>Click to edit Master text styles</a:t>
            </a:r>
            <a:endParaRPr lang="pt-PT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202F317-AEC0-BE71-7714-FEFBF0EBF8DF}"/>
              </a:ext>
            </a:extLst>
          </p:cNvPr>
          <p:cNvPicPr>
            <a:picLocks/>
          </p:cNvPicPr>
          <p:nvPr userDrawn="1"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13020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ase Study with Image" preserve="1" userDrawn="1">
  <p:cSld name="Case Study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7">
            <a:extLst>
              <a:ext uri="{FF2B5EF4-FFF2-40B4-BE49-F238E27FC236}">
                <a16:creationId xmlns:a16="http://schemas.microsoft.com/office/drawing/2014/main" id="{C59F06C6-F232-4241-B3CB-7228B6886AC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</p:spPr>
        <p:txBody>
          <a:bodyPr lIns="0" tIns="1152000" anchor="ctr"/>
          <a:lstStyle>
            <a:lvl1pPr algn="ctr">
              <a:spcBef>
                <a:spcPts val="0"/>
              </a:spcBef>
              <a:buFontTx/>
              <a:buNone/>
              <a:defRPr sz="1200">
                <a:solidFill>
                  <a:srgbClr val="A8BAB2"/>
                </a:solidFill>
                <a:latin typeface="SwissReSans" pitchFamily="34" charset="0"/>
              </a:defRPr>
            </a:lvl1pPr>
          </a:lstStyle>
          <a:p>
            <a:r>
              <a:rPr lang="pt-PT" noProof="1"/>
              <a:t>Click to browse for an own image or </a:t>
            </a:r>
            <a:br>
              <a:rPr lang="pt-PT" noProof="1"/>
            </a:br>
            <a:r>
              <a:rPr lang="pt-PT" noProof="1"/>
              <a:t>select one from the Swiss Re menu.</a:t>
            </a:r>
            <a:br>
              <a:rPr lang="pt-PT" noProof="1"/>
            </a:br>
            <a:r>
              <a:rPr lang="pt-PT" noProof="1"/>
              <a:t>Be careful to avoid an image that clashes</a:t>
            </a:r>
            <a:br>
              <a:rPr lang="pt-PT" noProof="1"/>
            </a:br>
            <a:r>
              <a:rPr lang="pt-PT" noProof="1"/>
              <a:t>with the gradient colour.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 bwMode="gray">
          <a:xfrm>
            <a:off x="695325" y="692151"/>
            <a:ext cx="4920621" cy="215444"/>
          </a:xfrm>
        </p:spPr>
        <p:txBody>
          <a:bodyPr/>
          <a:lstStyle>
            <a:lvl1pPr>
              <a:lnSpc>
                <a:spcPct val="100000"/>
              </a:lnSpc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pt-PT"/>
              <a:t>Click to edit Master title style</a:t>
            </a:r>
            <a:endParaRPr lang="pt-PT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E4D2043-7E31-4A53-BD33-72A88E682172}" type="slidenum">
              <a:rPr lang="pt-PT" smtClean="0"/>
              <a:pPr/>
              <a:t>‹#›</a:t>
            </a:fld>
            <a:endParaRPr lang="pt-PT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2C90A8-D632-4D32-AA86-6231D6EA8AC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709613" y="3223286"/>
            <a:ext cx="4906332" cy="2950584"/>
          </a:xfrm>
          <a:prstGeom prst="rect">
            <a:avLst/>
          </a:prstGeom>
        </p:spPr>
        <p:txBody>
          <a:bodyPr/>
          <a:lstStyle>
            <a:lvl1pPr>
              <a:defRPr sz="1250">
                <a:solidFill>
                  <a:srgbClr val="FFFFFF"/>
                </a:solidFill>
              </a:defRPr>
            </a:lvl1pPr>
            <a:lvl2pPr>
              <a:defRPr sz="1100">
                <a:solidFill>
                  <a:srgbClr val="FFFFFF"/>
                </a:solidFill>
              </a:defRPr>
            </a:lvl2pPr>
            <a:lvl3pPr>
              <a:defRPr sz="1100">
                <a:solidFill>
                  <a:srgbClr val="FFFFFF"/>
                </a:solidFill>
              </a:defRPr>
            </a:lvl3pPr>
            <a:lvl4pPr>
              <a:defRPr sz="1100">
                <a:solidFill>
                  <a:srgbClr val="FFFFFF"/>
                </a:solidFill>
              </a:defRPr>
            </a:lvl4pPr>
            <a:lvl5pPr>
              <a:defRPr sz="1100">
                <a:solidFill>
                  <a:srgbClr val="FFFFFF"/>
                </a:solidFill>
              </a:defRPr>
            </a:lvl5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pt-PT" dirty="0"/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07F4A93B-C97E-46A8-BDDB-78DA9FE9092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09614" y="1354676"/>
            <a:ext cx="4906332" cy="16451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1000"/>
              </a:spcAft>
              <a:buNone/>
              <a:defRPr sz="1400">
                <a:solidFill>
                  <a:schemeClr val="bg1"/>
                </a:solidFill>
              </a:defRPr>
            </a:lvl1pPr>
            <a:lvl2pPr marL="0" indent="0">
              <a:lnSpc>
                <a:spcPct val="80000"/>
              </a:lnSpc>
              <a:spcBef>
                <a:spcPts val="0"/>
              </a:spcBef>
              <a:buNone/>
              <a:defRPr sz="3650">
                <a:solidFill>
                  <a:schemeClr val="bg1"/>
                </a:solidFill>
                <a:latin typeface="+mj-lt"/>
              </a:defRPr>
            </a:lvl2pPr>
            <a:lvl3pPr marL="0" indent="0">
              <a:lnSpc>
                <a:spcPts val="4120"/>
              </a:lnSpc>
              <a:spcBef>
                <a:spcPts val="0"/>
              </a:spcBef>
              <a:buNone/>
              <a:defRPr sz="3650">
                <a:solidFill>
                  <a:schemeClr val="bg1"/>
                </a:solidFill>
                <a:latin typeface="+mj-lt"/>
              </a:defRPr>
            </a:lvl3pPr>
            <a:lvl4pPr marL="0" indent="0">
              <a:lnSpc>
                <a:spcPts val="4120"/>
              </a:lnSpc>
              <a:spcBef>
                <a:spcPts val="0"/>
              </a:spcBef>
              <a:buNone/>
              <a:defRPr sz="3650">
                <a:solidFill>
                  <a:schemeClr val="bg1"/>
                </a:solidFill>
                <a:latin typeface="+mj-lt"/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pt-PT"/>
              <a:t>Click to edit Master text styles</a:t>
            </a:r>
            <a:endParaRPr lang="pt-PT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96A5F11-EF44-B7A0-FDAB-8BD13CC761C5}"/>
              </a:ext>
            </a:extLst>
          </p:cNvPr>
          <p:cNvPicPr>
            <a:picLocks/>
          </p:cNvPicPr>
          <p:nvPr userDrawn="1"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8473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 - Image and Large Text" preserve="1" userDrawn="1">
  <p:cSld name="Title Slide - Image and Large Text">
    <p:bg bwMode="gray">
      <p:bgPr>
        <a:solidFill>
          <a:srgbClr val="D1DC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 bwMode="gray">
          <a:xfrm>
            <a:off x="0" y="0"/>
            <a:ext cx="12192000" cy="6858000"/>
          </a:xfrm>
          <a:prstGeom prst="rect">
            <a:avLst/>
          </a:prstGeom>
        </p:spPr>
        <p:txBody>
          <a:bodyPr tIns="576000" anchor="ctr"/>
          <a:lstStyle>
            <a:lvl1pPr algn="ctr">
              <a:buFontTx/>
              <a:buNone/>
              <a:defRPr sz="1200">
                <a:solidFill>
                  <a:srgbClr val="A8BAB2"/>
                </a:solidFill>
                <a:latin typeface="SwissReSans" pitchFamily="34" charset="0"/>
              </a:defRPr>
            </a:lvl1pPr>
          </a:lstStyle>
          <a:p>
            <a:r>
              <a:rPr lang="pt-PT"/>
              <a:t>Click icon to add picture</a:t>
            </a:r>
            <a:endParaRPr lang="pt-PT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695325" y="1628776"/>
            <a:ext cx="9913177" cy="1969770"/>
          </a:xfrm>
        </p:spPr>
        <p:txBody>
          <a:bodyPr>
            <a:noAutofit/>
          </a:bodyPr>
          <a:lstStyle>
            <a:lvl1pPr algn="l">
              <a:lnSpc>
                <a:spcPct val="80000"/>
              </a:lnSpc>
              <a:defRPr sz="8000">
                <a:solidFill>
                  <a:srgbClr val="FFFFFF"/>
                </a:solidFill>
                <a:latin typeface="SwissReSans Light" pitchFamily="34" charset="0"/>
              </a:defRPr>
            </a:lvl1pPr>
          </a:lstStyle>
          <a:p>
            <a:r>
              <a:rPr lang="pt-PT"/>
              <a:t>Title here</a:t>
            </a:r>
            <a:endParaRPr lang="pt-P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695325" y="3844381"/>
            <a:ext cx="9913177" cy="288032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rgbClr val="FFFFFF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Click to add subtitle</a:t>
            </a:r>
            <a:br>
              <a:rPr lang="pt-PT"/>
            </a:br>
            <a:br>
              <a:rPr lang="pt-PT"/>
            </a:br>
            <a:r>
              <a:rPr lang="pt-PT"/>
              <a:t>[No text over Power Symbol]</a:t>
            </a:r>
            <a:endParaRPr lang="pt-PT" dirty="0"/>
          </a:p>
        </p:txBody>
      </p:sp>
      <p:sp>
        <p:nvSpPr>
          <p:cNvPr id="11" name="Classification"/>
          <p:cNvSpPr txBox="1">
            <a:spLocks noChangeArrowheads="1"/>
          </p:cNvSpPr>
          <p:nvPr userDrawn="1">
            <p:custDataLst>
              <p:tags r:id="rId2"/>
            </p:custDataLst>
          </p:nvPr>
        </p:nvSpPr>
        <p:spPr bwMode="black">
          <a:xfrm>
            <a:off x="4012517" y="260350"/>
            <a:ext cx="7679599" cy="139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r">
              <a:buClrTx/>
              <a:buSzTx/>
              <a:buFontTx/>
              <a:buNone/>
            </a:pPr>
            <a:endParaRPr lang="pt-PT" sz="900" dirty="0">
              <a:solidFill>
                <a:srgbClr val="283E36"/>
              </a:solidFill>
              <a:latin typeface="SwissReSans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940D965-2311-DD09-EDF4-C016BF857371}"/>
              </a:ext>
            </a:extLst>
          </p:cNvPr>
          <p:cNvPicPr>
            <a:picLocks/>
          </p:cNvPicPr>
          <p:nvPr userDrawn="1"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26" y="301052"/>
            <a:ext cx="1379177" cy="324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95218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boxes and Image" preserve="1" userDrawn="1">
  <p:cSld name="Textboxes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6102350" y="0"/>
            <a:ext cx="6089650" cy="6858000"/>
          </a:xfrm>
          <a:prstGeom prst="rect">
            <a:avLst/>
          </a:prstGeom>
          <a:solidFill>
            <a:schemeClr val="accent4"/>
          </a:solidFill>
        </p:spPr>
        <p:txBody>
          <a:bodyPr lIns="0" tIns="1152000" anchor="ctr"/>
          <a:lstStyle>
            <a:lvl1pPr algn="ctr">
              <a:spcBef>
                <a:spcPts val="0"/>
              </a:spcBef>
              <a:buFontTx/>
              <a:buNone/>
              <a:defRPr sz="1200">
                <a:solidFill>
                  <a:srgbClr val="A8BAB2"/>
                </a:solidFill>
                <a:latin typeface="SwissReSans" pitchFamily="34" charset="0"/>
              </a:defRPr>
            </a:lvl1pPr>
          </a:lstStyle>
          <a:p>
            <a:r>
              <a:rPr lang="pt-PT" noProof="1"/>
              <a:t>Click to browse for an own image or </a:t>
            </a:r>
            <a:br>
              <a:rPr lang="pt-PT" noProof="1"/>
            </a:br>
            <a:r>
              <a:rPr lang="pt-PT" noProof="1"/>
              <a:t>select one from the Swiss Re menu.</a:t>
            </a:r>
            <a:br>
              <a:rPr lang="pt-PT" noProof="1"/>
            </a:br>
            <a:r>
              <a:rPr lang="pt-PT" noProof="1"/>
              <a:t>Be careful to avoid an image that clashes</a:t>
            </a:r>
            <a:br>
              <a:rPr lang="pt-PT" noProof="1"/>
            </a:br>
            <a:r>
              <a:rPr lang="pt-PT" noProof="1"/>
              <a:t>with the gradient colour.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E4D2043-7E31-4A53-BD33-72A88E682172}" type="slidenum">
              <a:rPr lang="pt-PT" smtClean="0"/>
              <a:pPr/>
              <a:t>‹#›</a:t>
            </a:fld>
            <a:endParaRPr lang="pt-PT" dirty="0"/>
          </a:p>
        </p:txBody>
      </p:sp>
      <p:sp>
        <p:nvSpPr>
          <p:cNvPr id="15" name="Title 7">
            <a:extLst>
              <a:ext uri="{FF2B5EF4-FFF2-40B4-BE49-F238E27FC236}">
                <a16:creationId xmlns:a16="http://schemas.microsoft.com/office/drawing/2014/main" id="{6D9F32AB-5EE3-47ED-9DA3-FF707C98C960}"/>
              </a:ext>
            </a:extLst>
          </p:cNvPr>
          <p:cNvSpPr>
            <a:spLocks noGrp="1"/>
          </p:cNvSpPr>
          <p:nvPr>
            <p:ph type="title"/>
          </p:nvPr>
        </p:nvSpPr>
        <p:spPr bwMode="gray">
          <a:xfrm>
            <a:off x="695325" y="692151"/>
            <a:ext cx="4920621" cy="215444"/>
          </a:xfrm>
        </p:spPr>
        <p:txBody>
          <a:bodyPr/>
          <a:lstStyle>
            <a:lvl1pPr>
              <a:lnSpc>
                <a:spcPct val="100000"/>
              </a:lnSpc>
              <a:defRPr sz="1400">
                <a:solidFill>
                  <a:srgbClr val="3C4150"/>
                </a:solidFill>
                <a:latin typeface="+mn-lt"/>
              </a:defRPr>
            </a:lvl1pPr>
          </a:lstStyle>
          <a:p>
            <a:r>
              <a:rPr lang="pt-PT"/>
              <a:t>Click to edit Master title style</a:t>
            </a:r>
            <a:endParaRPr lang="pt-PT" dirty="0"/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12E8073C-C61D-4113-939D-B514C20FB28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709613" y="3223286"/>
            <a:ext cx="4906332" cy="2950584"/>
          </a:xfrm>
          <a:prstGeom prst="rect">
            <a:avLst/>
          </a:prstGeom>
        </p:spPr>
        <p:txBody>
          <a:bodyPr/>
          <a:lstStyle>
            <a:lvl1pPr>
              <a:defRPr sz="1250">
                <a:solidFill>
                  <a:srgbClr val="3C4150"/>
                </a:solidFill>
              </a:defRPr>
            </a:lvl1pPr>
            <a:lvl2pPr>
              <a:defRPr sz="1100">
                <a:solidFill>
                  <a:srgbClr val="3C4150"/>
                </a:solidFill>
              </a:defRPr>
            </a:lvl2pPr>
            <a:lvl3pPr>
              <a:defRPr sz="1100">
                <a:solidFill>
                  <a:srgbClr val="3C4150"/>
                </a:solidFill>
              </a:defRPr>
            </a:lvl3pPr>
            <a:lvl4pPr>
              <a:defRPr sz="1100">
                <a:solidFill>
                  <a:srgbClr val="3C4150"/>
                </a:solidFill>
              </a:defRPr>
            </a:lvl4pPr>
            <a:lvl5pPr>
              <a:defRPr sz="1100">
                <a:solidFill>
                  <a:srgbClr val="3C4150"/>
                </a:solidFill>
              </a:defRPr>
            </a:lvl5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pt-PT" dirty="0"/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2094AEFB-BDCA-44E0-B55F-06EB6A24DF5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09614" y="1354676"/>
            <a:ext cx="4906332" cy="164519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1000"/>
              </a:lnSpc>
              <a:spcBef>
                <a:spcPts val="0"/>
              </a:spcBef>
              <a:spcAft>
                <a:spcPts val="1000"/>
              </a:spcAft>
              <a:buNone/>
              <a:defRPr sz="2200">
                <a:solidFill>
                  <a:srgbClr val="3C4150"/>
                </a:solidFill>
                <a:latin typeface="+mj-lt"/>
              </a:defRPr>
            </a:lvl1pPr>
            <a:lvl2pPr marL="0" indent="0">
              <a:lnSpc>
                <a:spcPts val="4120"/>
              </a:lnSpc>
              <a:spcBef>
                <a:spcPts val="0"/>
              </a:spcBef>
              <a:buNone/>
              <a:defRPr sz="3650">
                <a:solidFill>
                  <a:schemeClr val="bg1"/>
                </a:solidFill>
                <a:latin typeface="+mj-lt"/>
              </a:defRPr>
            </a:lvl2pPr>
            <a:lvl3pPr marL="0" indent="0">
              <a:lnSpc>
                <a:spcPts val="4120"/>
              </a:lnSpc>
              <a:spcBef>
                <a:spcPts val="0"/>
              </a:spcBef>
              <a:buNone/>
              <a:defRPr sz="3650">
                <a:solidFill>
                  <a:schemeClr val="bg1"/>
                </a:solidFill>
                <a:latin typeface="+mj-lt"/>
              </a:defRPr>
            </a:lvl3pPr>
            <a:lvl4pPr marL="0" indent="0">
              <a:lnSpc>
                <a:spcPts val="4120"/>
              </a:lnSpc>
              <a:spcBef>
                <a:spcPts val="0"/>
              </a:spcBef>
              <a:buNone/>
              <a:defRPr sz="3650">
                <a:solidFill>
                  <a:schemeClr val="bg1"/>
                </a:solidFill>
                <a:latin typeface="+mj-lt"/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pt-PT"/>
              <a:t>Click to edit Master text styles</a:t>
            </a:r>
            <a:endParaRPr lang="pt-PT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2CACF28-A507-004A-73F7-5CCBDF291600}"/>
              </a:ext>
            </a:extLst>
          </p:cNvPr>
          <p:cNvPicPr>
            <a:picLocks/>
          </p:cNvPicPr>
          <p:nvPr userDrawn="1"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23961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Image with Running Title" preserve="1" userDrawn="1">
  <p:cSld name="Image with Running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0"/>
            <a:ext cx="6102350" cy="6858000"/>
          </a:xfrm>
          <a:prstGeom prst="rect">
            <a:avLst/>
          </a:prstGeom>
          <a:solidFill>
            <a:schemeClr val="accent4"/>
          </a:solidFill>
        </p:spPr>
        <p:txBody>
          <a:bodyPr lIns="0" tIns="1152000" anchor="ctr"/>
          <a:lstStyle>
            <a:lvl1pPr algn="ctr">
              <a:spcBef>
                <a:spcPts val="0"/>
              </a:spcBef>
              <a:buFontTx/>
              <a:buNone/>
              <a:defRPr sz="1200">
                <a:solidFill>
                  <a:srgbClr val="A8BAB2"/>
                </a:solidFill>
                <a:latin typeface="SwissReSans" pitchFamily="34" charset="0"/>
              </a:defRPr>
            </a:lvl1pPr>
          </a:lstStyle>
          <a:p>
            <a:r>
              <a:rPr lang="pt-PT" noProof="1"/>
              <a:t>Click to browse for an own image or </a:t>
            </a:r>
            <a:br>
              <a:rPr lang="pt-PT" noProof="1"/>
            </a:br>
            <a:r>
              <a:rPr lang="pt-PT" noProof="1"/>
              <a:t>select one from the Swiss Re menu.</a:t>
            </a:r>
            <a:br>
              <a:rPr lang="pt-PT" noProof="1"/>
            </a:br>
            <a:r>
              <a:rPr lang="pt-PT" noProof="1"/>
              <a:t>Be careful to avoid an image that clashes</a:t>
            </a:r>
            <a:br>
              <a:rPr lang="pt-PT" noProof="1"/>
            </a:br>
            <a:r>
              <a:rPr lang="pt-PT" noProof="1"/>
              <a:t>with the gradient colour.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E4D2043-7E31-4A53-BD33-72A88E682172}" type="slidenum">
              <a:rPr lang="pt-PT" smtClean="0"/>
              <a:pPr/>
              <a:t>‹#›</a:t>
            </a:fld>
            <a:endParaRPr lang="pt-PT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44D5F9EC-5A6C-4879-A017-2328F8C83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692151"/>
            <a:ext cx="4968627" cy="344710"/>
          </a:xfrm>
        </p:spPr>
        <p:txBody>
          <a:bodyPr>
            <a:spAutoFit/>
          </a:bodyPr>
          <a:lstStyle>
            <a:lvl1pPr>
              <a:lnSpc>
                <a:spcPct val="80000"/>
              </a:lnSpc>
              <a:defRPr sz="2800">
                <a:solidFill>
                  <a:schemeClr val="bg1"/>
                </a:solidFill>
              </a:defRPr>
            </a:lvl1pPr>
          </a:lstStyle>
          <a:p>
            <a:r>
              <a:rPr lang="pt-PT"/>
              <a:t>Click to edit Master title style</a:t>
            </a:r>
            <a:endParaRPr lang="pt-PT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01EEE5E-FC11-49C4-2055-E874F9A732EB}"/>
              </a:ext>
            </a:extLst>
          </p:cNvPr>
          <p:cNvPicPr>
            <a:picLocks/>
          </p:cNvPicPr>
          <p:nvPr userDrawn="1"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94702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ircular Messaging Device (Large)" preserve="1" userDrawn="1">
  <p:cSld name="Circular Messaging Device (Lar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black">
          <a:xfrm>
            <a:off x="695326" y="1628774"/>
            <a:ext cx="6120754" cy="4392000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SwissReSans" pitchFamily="34" charset="0"/>
              </a:defRPr>
            </a:lvl1pPr>
            <a:lvl2pPr>
              <a:defRPr sz="1400">
                <a:latin typeface="SwissReSans" pitchFamily="34" charset="0"/>
              </a:defRPr>
            </a:lvl2pPr>
            <a:lvl3pPr>
              <a:defRPr sz="1400">
                <a:latin typeface="SwissReSans" pitchFamily="34" charset="0"/>
              </a:defRPr>
            </a:lvl3pPr>
            <a:lvl4pPr>
              <a:defRPr sz="1400">
                <a:latin typeface="SwissReSans" pitchFamily="34" charset="0"/>
              </a:defRPr>
            </a:lvl4pPr>
            <a:lvl5pPr>
              <a:defRPr sz="1400">
                <a:latin typeface="SwissReSans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pt-PT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Click to edit Master title style</a:t>
            </a:r>
            <a:endParaRPr lang="pt-PT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E4D2043-7E31-4A53-BD33-72A88E682172}" type="slidenum">
              <a:rPr lang="pt-PT" smtClean="0"/>
              <a:pPr/>
              <a:t>‹#›</a:t>
            </a:fld>
            <a:endParaRPr lang="pt-PT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3"/>
          </p:nvPr>
        </p:nvSpPr>
        <p:spPr bwMode="gray">
          <a:xfrm>
            <a:off x="7752184" y="1809000"/>
            <a:ext cx="3240000" cy="3240000"/>
          </a:xfrm>
          <a:prstGeom prst="ellipse">
            <a:avLst/>
          </a:prstGeom>
          <a:solidFill>
            <a:schemeClr val="tx2"/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buFontTx/>
              <a:buNone/>
              <a:defRPr sz="2000">
                <a:solidFill>
                  <a:srgbClr val="FFFFFF"/>
                </a:solidFill>
                <a:latin typeface="+mj-lt"/>
              </a:defRPr>
            </a:lvl1pPr>
            <a:lvl2pPr marL="182562" indent="0" algn="l">
              <a:buFontTx/>
              <a:buNone/>
              <a:defRPr>
                <a:solidFill>
                  <a:srgbClr val="FFFFFF"/>
                </a:solidFill>
              </a:defRPr>
            </a:lvl2pPr>
            <a:lvl3pPr marL="444500" indent="0" algn="l">
              <a:buFontTx/>
              <a:buNone/>
              <a:defRPr>
                <a:solidFill>
                  <a:srgbClr val="FFFFFF"/>
                </a:solidFill>
              </a:defRPr>
            </a:lvl3pPr>
            <a:lvl4pPr marL="715963" indent="0" algn="l">
              <a:buFontTx/>
              <a:buNone/>
              <a:defRPr>
                <a:solidFill>
                  <a:srgbClr val="FFFFFF"/>
                </a:solidFill>
              </a:defRPr>
            </a:lvl4pPr>
            <a:lvl5pPr marL="985838" indent="0" algn="l">
              <a:buFontTx/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pt-PT"/>
              <a:t>Click to edit Master text styles</a:t>
            </a:r>
            <a:endParaRPr lang="pt-PT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3427630-B99B-4CD0-9B10-EBED0A243BF7}"/>
              </a:ext>
            </a:extLst>
          </p:cNvPr>
          <p:cNvPicPr>
            <a:picLocks/>
          </p:cNvPicPr>
          <p:nvPr userDrawn="1"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0577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ircular Messaging Device (Small)" preserve="1" userDrawn="1">
  <p:cSld name="Circular Messaging Device (Smal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black">
          <a:xfrm>
            <a:off x="695326" y="1628774"/>
            <a:ext cx="7200874" cy="4392000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SwissReSans" pitchFamily="34" charset="0"/>
              </a:defRPr>
            </a:lvl1pPr>
            <a:lvl2pPr>
              <a:defRPr sz="1400">
                <a:latin typeface="SwissReSans" pitchFamily="34" charset="0"/>
              </a:defRPr>
            </a:lvl2pPr>
            <a:lvl3pPr>
              <a:defRPr sz="1400">
                <a:latin typeface="SwissReSans" pitchFamily="34" charset="0"/>
              </a:defRPr>
            </a:lvl3pPr>
            <a:lvl4pPr>
              <a:defRPr sz="1400">
                <a:latin typeface="SwissReSans" pitchFamily="34" charset="0"/>
              </a:defRPr>
            </a:lvl4pPr>
            <a:lvl5pPr>
              <a:defRPr sz="1400">
                <a:latin typeface="SwissReSans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pt-PT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Click to edit Master title style</a:t>
            </a:r>
            <a:endParaRPr lang="pt-PT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E4D2043-7E31-4A53-BD33-72A88E682172}" type="slidenum">
              <a:rPr lang="pt-PT" smtClean="0"/>
              <a:pPr/>
              <a:t>‹#›</a:t>
            </a:fld>
            <a:endParaRPr lang="pt-PT" dirty="0"/>
          </a:p>
        </p:txBody>
      </p:sp>
      <p:sp>
        <p:nvSpPr>
          <p:cNvPr id="12" name="Textplatzhalter 4"/>
          <p:cNvSpPr>
            <a:spLocks noGrp="1"/>
          </p:cNvSpPr>
          <p:nvPr>
            <p:ph type="body" sz="quarter" idx="13"/>
          </p:nvPr>
        </p:nvSpPr>
        <p:spPr bwMode="gray">
          <a:xfrm>
            <a:off x="8702581" y="2349000"/>
            <a:ext cx="2160000" cy="2160000"/>
          </a:xfrm>
          <a:prstGeom prst="ellipse">
            <a:avLst/>
          </a:prstGeom>
          <a:solidFill>
            <a:schemeClr val="tx2"/>
          </a:solidFill>
        </p:spPr>
        <p:txBody>
          <a:bodyPr anchor="ctr"/>
          <a:lstStyle>
            <a:lvl1pPr marL="0" indent="0" algn="ctr">
              <a:lnSpc>
                <a:spcPct val="95000"/>
              </a:lnSpc>
              <a:spcBef>
                <a:spcPts val="0"/>
              </a:spcBef>
              <a:buFontTx/>
              <a:buNone/>
              <a:defRPr sz="1400">
                <a:solidFill>
                  <a:schemeClr val="bg1"/>
                </a:solidFill>
                <a:latin typeface="+mn-lt"/>
              </a:defRPr>
            </a:lvl1pPr>
            <a:lvl2pPr marL="182562" indent="0" algn="l">
              <a:buFontTx/>
              <a:buNone/>
              <a:defRPr sz="1600">
                <a:solidFill>
                  <a:schemeClr val="bg1"/>
                </a:solidFill>
              </a:defRPr>
            </a:lvl2pPr>
            <a:lvl3pPr marL="444500" indent="0" algn="l">
              <a:buFontTx/>
              <a:buNone/>
              <a:defRPr sz="1600">
                <a:solidFill>
                  <a:schemeClr val="bg1"/>
                </a:solidFill>
              </a:defRPr>
            </a:lvl3pPr>
            <a:lvl4pPr marL="715963" indent="0" algn="l">
              <a:buFontTx/>
              <a:buNone/>
              <a:defRPr sz="1600">
                <a:solidFill>
                  <a:schemeClr val="bg1"/>
                </a:solidFill>
              </a:defRPr>
            </a:lvl4pPr>
            <a:lvl5pPr marL="985838" indent="0" algn="l">
              <a:buFontTx/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pt-PT"/>
              <a:t>Click to edit Master text styles</a:t>
            </a:r>
            <a:endParaRPr lang="pt-PT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F582929-315B-0810-C346-204949A4617F}"/>
              </a:ext>
            </a:extLst>
          </p:cNvPr>
          <p:cNvPicPr>
            <a:picLocks/>
          </p:cNvPicPr>
          <p:nvPr userDrawn="1"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44831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Image with Circle" preserve="1" userDrawn="1">
  <p:cSld name="Image with Circle">
    <p:bg>
      <p:bgPr>
        <a:solidFill>
          <a:srgbClr val="D1DC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16F7AA4C-CEA0-4838-9DF9-2F5534114B9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 bwMode="gray">
          <a:xfrm>
            <a:off x="0" y="0"/>
            <a:ext cx="12192000" cy="6858000"/>
          </a:xfrm>
          <a:prstGeom prst="rect">
            <a:avLst/>
          </a:prstGeom>
        </p:spPr>
        <p:txBody>
          <a:bodyPr tIns="576000" rIns="504000" anchor="ctr"/>
          <a:lstStyle>
            <a:lvl1pPr algn="ctr">
              <a:buFontTx/>
              <a:buNone/>
              <a:defRPr sz="1200">
                <a:solidFill>
                  <a:srgbClr val="A8BAB2"/>
                </a:solidFill>
                <a:latin typeface="SwissReSans" pitchFamily="34" charset="0"/>
              </a:defRPr>
            </a:lvl1pPr>
          </a:lstStyle>
          <a:p>
            <a:r>
              <a:rPr lang="pt-PT"/>
              <a:t>Click icon to add picture</a:t>
            </a:r>
            <a:endParaRPr lang="pt-PT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E4D2043-7E31-4A53-BD33-72A88E682172}" type="slidenum">
              <a:rPr lang="pt-PT" smtClean="0"/>
              <a:pPr/>
              <a:t>‹#›</a:t>
            </a:fld>
            <a:endParaRPr lang="pt-PT" dirty="0"/>
          </a:p>
        </p:txBody>
      </p:sp>
      <p:sp>
        <p:nvSpPr>
          <p:cNvPr id="9" name="Footer">
            <a:extLst>
              <a:ext uri="{FF2B5EF4-FFF2-40B4-BE49-F238E27FC236}">
                <a16:creationId xmlns:a16="http://schemas.microsoft.com/office/drawing/2014/main" id="{95A25EDE-8428-429E-BE07-354A88A6623D}"/>
              </a:ext>
            </a:extLst>
          </p:cNvPr>
          <p:cNvSpPr txBox="1">
            <a:spLocks/>
          </p:cNvSpPr>
          <p:nvPr userDrawn="1">
            <p:custDataLst>
              <p:tags r:id="rId3"/>
            </p:custDataLst>
          </p:nvPr>
        </p:nvSpPr>
        <p:spPr bwMode="black">
          <a:xfrm>
            <a:off x="3254847" y="6505850"/>
            <a:ext cx="7871883" cy="1397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/>
          <a:p>
            <a:pPr marL="0" algn="r" defTabSz="914400" rtl="0" eaLnBrk="1" latinLnBrk="0" hangingPunct="1"/>
            <a:r>
              <a:rPr lang="pt-PT" sz="1000" b="0" kern="1200">
                <a:solidFill>
                  <a:srgbClr val="FFFFFF"/>
                </a:solidFill>
                <a:latin typeface="SwissReSans" pitchFamily="34" charset="0"/>
                <a:ea typeface="+mn-ea"/>
                <a:cs typeface="+mn-cs"/>
              </a:rPr>
              <a:t>Juliana Alves | Outubro 2023 | AGBR 2023</a:t>
            </a:r>
            <a:endParaRPr lang="pt-PT" sz="1000" b="0" kern="1200" dirty="0">
              <a:solidFill>
                <a:srgbClr val="FFFFFF"/>
              </a:solidFill>
              <a:latin typeface="SwissReSans" pitchFamily="34" charset="0"/>
              <a:ea typeface="+mn-ea"/>
              <a:cs typeface="+mn-cs"/>
            </a:endParaRPr>
          </a:p>
        </p:txBody>
      </p:sp>
      <p:sp>
        <p:nvSpPr>
          <p:cNvPr id="10" name="Textplatzhalter 4">
            <a:extLst>
              <a:ext uri="{FF2B5EF4-FFF2-40B4-BE49-F238E27FC236}">
                <a16:creationId xmlns:a16="http://schemas.microsoft.com/office/drawing/2014/main" id="{D44F4213-4BCA-49E4-9D32-D0795C52F89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7014012" y="1196752"/>
            <a:ext cx="4464496" cy="4464496"/>
          </a:xfrm>
          <a:prstGeom prst="ellipse">
            <a:avLst/>
          </a:prstGeom>
          <a:solidFill>
            <a:schemeClr val="tx2"/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buFontTx/>
              <a:buNone/>
              <a:defRPr sz="3200">
                <a:solidFill>
                  <a:schemeClr val="bg1"/>
                </a:solidFill>
                <a:latin typeface="SwissReSans Light" panose="020B0504020202020204" pitchFamily="34" charset="0"/>
              </a:defRPr>
            </a:lvl1pPr>
            <a:lvl2pPr marL="182562" indent="0" algn="l">
              <a:buFontTx/>
              <a:buNone/>
              <a:defRPr>
                <a:solidFill>
                  <a:srgbClr val="FFFFFF"/>
                </a:solidFill>
              </a:defRPr>
            </a:lvl2pPr>
            <a:lvl3pPr marL="444500" indent="0" algn="l">
              <a:buFontTx/>
              <a:buNone/>
              <a:defRPr>
                <a:solidFill>
                  <a:srgbClr val="FFFFFF"/>
                </a:solidFill>
              </a:defRPr>
            </a:lvl3pPr>
            <a:lvl4pPr marL="715963" indent="0" algn="l">
              <a:buFontTx/>
              <a:buNone/>
              <a:defRPr>
                <a:solidFill>
                  <a:srgbClr val="FFFFFF"/>
                </a:solidFill>
              </a:defRPr>
            </a:lvl4pPr>
            <a:lvl5pPr marL="985838" indent="0" algn="l">
              <a:buFontTx/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pt-PT"/>
              <a:t>Click to edit Master text styles</a:t>
            </a:r>
            <a:endParaRPr lang="pt-PT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4AC8FDB-F907-4C77-E8F6-30238F48975F}"/>
              </a:ext>
            </a:extLst>
          </p:cNvPr>
          <p:cNvPicPr>
            <a:picLocks/>
          </p:cNvPicPr>
          <p:nvPr userDrawn="1">
            <p:custDataLst>
              <p:tags r:id="rId4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72211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Image and Three Circles" preserve="1" userDrawn="1">
  <p:cSld name="Image and Three Circle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16F7AA4C-CEA0-4838-9DF9-2F5534114B9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0"/>
            <a:ext cx="12192000" cy="6858000"/>
          </a:xfrm>
          <a:prstGeom prst="rect">
            <a:avLst/>
          </a:prstGeom>
        </p:spPr>
        <p:txBody>
          <a:bodyPr tIns="576000" anchor="ctr"/>
          <a:lstStyle>
            <a:lvl1pPr algn="ctr">
              <a:buFontTx/>
              <a:buNone/>
              <a:defRPr sz="1200">
                <a:solidFill>
                  <a:srgbClr val="A8BAB2"/>
                </a:solidFill>
                <a:latin typeface="SwissReSans" pitchFamily="34" charset="0"/>
              </a:defRPr>
            </a:lvl1pPr>
          </a:lstStyle>
          <a:p>
            <a:r>
              <a:rPr lang="pt-PT"/>
              <a:t>Bild durch Klicken auf Symbol hinzufügen</a:t>
            </a:r>
            <a:endParaRPr lang="pt-PT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E4D2043-7E31-4A53-BD33-72A88E682172}" type="slidenum">
              <a:rPr lang="pt-PT" smtClean="0"/>
              <a:pPr/>
              <a:t>‹#›</a:t>
            </a:fld>
            <a:endParaRPr lang="pt-PT" dirty="0"/>
          </a:p>
        </p:txBody>
      </p:sp>
      <p:sp>
        <p:nvSpPr>
          <p:cNvPr id="9" name="Footer">
            <a:extLst>
              <a:ext uri="{FF2B5EF4-FFF2-40B4-BE49-F238E27FC236}">
                <a16:creationId xmlns:a16="http://schemas.microsoft.com/office/drawing/2014/main" id="{95A25EDE-8428-429E-BE07-354A88A6623D}"/>
              </a:ext>
            </a:extLst>
          </p:cNvPr>
          <p:cNvSpPr txBox="1">
            <a:spLocks/>
          </p:cNvSpPr>
          <p:nvPr userDrawn="1">
            <p:custDataLst>
              <p:tags r:id="rId3"/>
            </p:custDataLst>
          </p:nvPr>
        </p:nvSpPr>
        <p:spPr bwMode="black">
          <a:xfrm>
            <a:off x="3254847" y="6505850"/>
            <a:ext cx="7871883" cy="1397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/>
          <a:p>
            <a:pPr marL="0" algn="r" defTabSz="914400" rtl="0" eaLnBrk="1" latinLnBrk="0" hangingPunct="1"/>
            <a:r>
              <a:rPr lang="pt-PT" sz="1000" b="0" kern="1200">
                <a:solidFill>
                  <a:srgbClr val="FFFFFF"/>
                </a:solidFill>
                <a:latin typeface="SwissReSans" pitchFamily="34" charset="0"/>
                <a:ea typeface="+mn-ea"/>
                <a:cs typeface="+mn-cs"/>
              </a:rPr>
              <a:t>Juliana Alves | Outubro 2023 | AGBR 2023</a:t>
            </a:r>
            <a:endParaRPr lang="pt-PT" sz="1000" b="0" kern="1200" dirty="0">
              <a:solidFill>
                <a:srgbClr val="FFFFFF"/>
              </a:solidFill>
              <a:latin typeface="SwissReSans" pitchFamily="34" charset="0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843963-C518-4447-9E83-A30F66BBB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t-PT"/>
              <a:t>Click to edit Master title style</a:t>
            </a:r>
            <a:endParaRPr lang="pt-PT" dirty="0"/>
          </a:p>
        </p:txBody>
      </p:sp>
      <p:sp>
        <p:nvSpPr>
          <p:cNvPr id="10" name="Textplatzhalter 4">
            <a:extLst>
              <a:ext uri="{FF2B5EF4-FFF2-40B4-BE49-F238E27FC236}">
                <a16:creationId xmlns:a16="http://schemas.microsoft.com/office/drawing/2014/main" id="{D44F4213-4BCA-49E4-9D32-D0795C52F89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 bwMode="gray">
          <a:xfrm>
            <a:off x="8821770" y="1988644"/>
            <a:ext cx="2880000" cy="2880000"/>
          </a:xfrm>
          <a:prstGeom prst="ellipse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buFontTx/>
              <a:buNone/>
              <a:defRPr sz="2400">
                <a:solidFill>
                  <a:schemeClr val="tx2"/>
                </a:solidFill>
                <a:latin typeface="SwissReSans Light" panose="020B0504020202020204" pitchFamily="34" charset="0"/>
              </a:defRPr>
            </a:lvl1pPr>
            <a:lvl2pPr marL="182562" indent="0" algn="l">
              <a:buFontTx/>
              <a:buNone/>
              <a:defRPr>
                <a:solidFill>
                  <a:srgbClr val="FFFFFF"/>
                </a:solidFill>
              </a:defRPr>
            </a:lvl2pPr>
            <a:lvl3pPr marL="444500" indent="0" algn="l">
              <a:buFontTx/>
              <a:buNone/>
              <a:defRPr>
                <a:solidFill>
                  <a:srgbClr val="FFFFFF"/>
                </a:solidFill>
              </a:defRPr>
            </a:lvl3pPr>
            <a:lvl4pPr marL="715963" indent="0" algn="l">
              <a:buFontTx/>
              <a:buNone/>
              <a:defRPr>
                <a:solidFill>
                  <a:srgbClr val="FFFFFF"/>
                </a:solidFill>
              </a:defRPr>
            </a:lvl4pPr>
            <a:lvl5pPr marL="985838" indent="0" algn="l">
              <a:buFontTx/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pt-PT"/>
              <a:t>Click to edit Master text styles</a:t>
            </a:r>
            <a:endParaRPr lang="pt-PT" dirty="0"/>
          </a:p>
        </p:txBody>
      </p:sp>
      <p:sp>
        <p:nvSpPr>
          <p:cNvPr id="11" name="Textplatzhalter 4">
            <a:extLst>
              <a:ext uri="{FF2B5EF4-FFF2-40B4-BE49-F238E27FC236}">
                <a16:creationId xmlns:a16="http://schemas.microsoft.com/office/drawing/2014/main" id="{FD457D57-2215-4E9E-91C3-6ECBC71608E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 bwMode="gray">
          <a:xfrm>
            <a:off x="695325" y="1988644"/>
            <a:ext cx="2880000" cy="2880000"/>
          </a:xfrm>
          <a:prstGeom prst="ellipse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buFontTx/>
              <a:buNone/>
              <a:defRPr sz="2400">
                <a:solidFill>
                  <a:schemeClr val="tx2"/>
                </a:solidFill>
                <a:latin typeface="SwissReSans Light" panose="020B0504020202020204" pitchFamily="34" charset="0"/>
              </a:defRPr>
            </a:lvl1pPr>
            <a:lvl2pPr marL="182562" indent="0" algn="l">
              <a:buFontTx/>
              <a:buNone/>
              <a:defRPr>
                <a:solidFill>
                  <a:srgbClr val="FFFFFF"/>
                </a:solidFill>
              </a:defRPr>
            </a:lvl2pPr>
            <a:lvl3pPr marL="444500" indent="0" algn="l">
              <a:buFontTx/>
              <a:buNone/>
              <a:defRPr>
                <a:solidFill>
                  <a:srgbClr val="FFFFFF"/>
                </a:solidFill>
              </a:defRPr>
            </a:lvl3pPr>
            <a:lvl4pPr marL="715963" indent="0" algn="l">
              <a:buFontTx/>
              <a:buNone/>
              <a:defRPr>
                <a:solidFill>
                  <a:srgbClr val="FFFFFF"/>
                </a:solidFill>
              </a:defRPr>
            </a:lvl4pPr>
            <a:lvl5pPr marL="985838" indent="0" algn="l">
              <a:buFontTx/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pt-PT"/>
              <a:t>Click to edit Master text styles</a:t>
            </a:r>
            <a:endParaRPr lang="pt-PT" dirty="0"/>
          </a:p>
        </p:txBody>
      </p:sp>
      <p:sp>
        <p:nvSpPr>
          <p:cNvPr id="12" name="Textplatzhalter 4">
            <a:extLst>
              <a:ext uri="{FF2B5EF4-FFF2-40B4-BE49-F238E27FC236}">
                <a16:creationId xmlns:a16="http://schemas.microsoft.com/office/drawing/2014/main" id="{84E76D4D-0C41-4EBF-BD66-5C132AC9B3D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 bwMode="gray">
          <a:xfrm>
            <a:off x="4758548" y="1988644"/>
            <a:ext cx="2880000" cy="2880000"/>
          </a:xfrm>
          <a:prstGeom prst="ellipse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ctr">
              <a:spcBef>
                <a:spcPts val="0"/>
              </a:spcBef>
              <a:buFontTx/>
              <a:buNone/>
              <a:defRPr sz="2400">
                <a:solidFill>
                  <a:schemeClr val="tx2"/>
                </a:solidFill>
                <a:latin typeface="SwissReSans Light" panose="020B0504020202020204" pitchFamily="34" charset="0"/>
              </a:defRPr>
            </a:lvl1pPr>
            <a:lvl2pPr marL="182562" indent="0" algn="l">
              <a:buFontTx/>
              <a:buNone/>
              <a:defRPr>
                <a:solidFill>
                  <a:srgbClr val="FFFFFF"/>
                </a:solidFill>
              </a:defRPr>
            </a:lvl2pPr>
            <a:lvl3pPr marL="444500" indent="0" algn="l">
              <a:buFontTx/>
              <a:buNone/>
              <a:defRPr>
                <a:solidFill>
                  <a:srgbClr val="FFFFFF"/>
                </a:solidFill>
              </a:defRPr>
            </a:lvl3pPr>
            <a:lvl4pPr marL="715963" indent="0" algn="l">
              <a:buFontTx/>
              <a:buNone/>
              <a:defRPr>
                <a:solidFill>
                  <a:srgbClr val="FFFFFF"/>
                </a:solidFill>
              </a:defRPr>
            </a:lvl4pPr>
            <a:lvl5pPr marL="985838" indent="0" algn="l">
              <a:buFontTx/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pt-PT"/>
              <a:t>Click to edit Master text styles</a:t>
            </a:r>
            <a:endParaRPr lang="pt-PT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6C642F5-D49F-3A74-FF7E-0DC8B2F276B4}"/>
              </a:ext>
            </a:extLst>
          </p:cNvPr>
          <p:cNvPicPr>
            <a:picLocks/>
          </p:cNvPicPr>
          <p:nvPr userDrawn="1">
            <p:custDataLst>
              <p:tags r:id="rId4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32834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act Persons (4 people)" preserve="1" userDrawn="1">
  <p:cSld name="Contact Persons (4 peo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C5A4DEE0-C41B-4076-8B94-57B0E7907B17}"/>
              </a:ext>
            </a:extLst>
          </p:cNvPr>
          <p:cNvSpPr/>
          <p:nvPr userDrawn="1"/>
        </p:nvSpPr>
        <p:spPr bwMode="gray">
          <a:xfrm>
            <a:off x="0" y="0"/>
            <a:ext cx="4064000" cy="6858000"/>
          </a:xfrm>
          <a:prstGeom prst="rect">
            <a:avLst/>
          </a:prstGeom>
          <a:solidFill>
            <a:schemeClr val="tx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 err="1">
              <a:latin typeface="SwissReSans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 bwMode="gray">
          <a:xfrm>
            <a:off x="695326" y="692151"/>
            <a:ext cx="3096418" cy="69264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pt-PT"/>
              <a:t>Enter team name here</a:t>
            </a:r>
            <a:endParaRPr lang="pt-PT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E4D2043-7E31-4A53-BD33-72A88E682172}" type="slidenum">
              <a:rPr lang="pt-PT" smtClean="0"/>
              <a:pPr/>
              <a:t>‹#›</a:t>
            </a:fld>
            <a:endParaRPr lang="pt-PT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2C90A8-D632-4D32-AA86-6231D6EA8AC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695325" y="1628774"/>
            <a:ext cx="3096420" cy="4392614"/>
          </a:xfrm>
          <a:prstGeom prst="rect">
            <a:avLst/>
          </a:prstGeom>
        </p:spPr>
        <p:txBody>
          <a:bodyPr/>
          <a:lstStyle>
            <a:lvl1pPr marL="108000" indent="-108000">
              <a:spcBef>
                <a:spcPts val="600"/>
              </a:spcBef>
              <a:defRPr sz="1200">
                <a:solidFill>
                  <a:srgbClr val="FFFFFF"/>
                </a:solidFill>
              </a:defRPr>
            </a:lvl1pPr>
            <a:lvl2pPr marL="252000" indent="-144000">
              <a:spcBef>
                <a:spcPts val="600"/>
              </a:spcBef>
              <a:defRPr sz="1200">
                <a:solidFill>
                  <a:srgbClr val="FFFFFF"/>
                </a:solidFill>
              </a:defRPr>
            </a:lvl2pPr>
            <a:lvl3pPr marL="396000" indent="-144000">
              <a:spcBef>
                <a:spcPts val="600"/>
              </a:spcBef>
              <a:defRPr sz="1200">
                <a:solidFill>
                  <a:srgbClr val="FFFFFF"/>
                </a:solidFill>
              </a:defRPr>
            </a:lvl3pPr>
            <a:lvl4pPr marL="540000" indent="-144000">
              <a:spcBef>
                <a:spcPts val="600"/>
              </a:spcBef>
              <a:defRPr sz="1200">
                <a:solidFill>
                  <a:srgbClr val="FFFFFF"/>
                </a:solidFill>
              </a:defRPr>
            </a:lvl4pPr>
            <a:lvl5pPr marL="684000" indent="-144000">
              <a:spcBef>
                <a:spcPts val="600"/>
              </a:spcBef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pt-PT"/>
              <a:t>Click to add text, for example team mission and/or capabilities, roles and responsibilities, other info.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pt-PT" dirty="0"/>
          </a:p>
        </p:txBody>
      </p:sp>
      <p:sp>
        <p:nvSpPr>
          <p:cNvPr id="17" name="Picture Placeholder 3">
            <a:extLst>
              <a:ext uri="{FF2B5EF4-FFF2-40B4-BE49-F238E27FC236}">
                <a16:creationId xmlns:a16="http://schemas.microsoft.com/office/drawing/2014/main" id="{456FDD83-9066-405C-9C9B-C6012C35E7C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5573419" y="727075"/>
            <a:ext cx="1800000" cy="1800000"/>
          </a:xfrm>
          <a:prstGeom prst="ellipse">
            <a:avLst/>
          </a:prstGeom>
        </p:spPr>
        <p:txBody>
          <a:bodyPr tIns="504000" anchor="ctr" anchorCtr="0"/>
          <a:lstStyle>
            <a:lvl1pPr marL="0" indent="0" algn="ctr">
              <a:buNone/>
              <a:defRPr sz="1400">
                <a:solidFill>
                  <a:srgbClr val="A8BAB2"/>
                </a:solidFill>
              </a:defRPr>
            </a:lvl1pPr>
          </a:lstStyle>
          <a:p>
            <a:r>
              <a:rPr lang="pt-PT" noProof="0"/>
              <a:t>Add picture</a:t>
            </a:r>
            <a:endParaRPr lang="pt-PT" noProof="0" dirty="0"/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38A06944-C2A7-4F21-A4A5-D22B1CF13B57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 bwMode="gray">
          <a:xfrm>
            <a:off x="8882581" y="727075"/>
            <a:ext cx="1800000" cy="1800000"/>
          </a:xfrm>
          <a:prstGeom prst="ellipse">
            <a:avLst/>
          </a:prstGeom>
        </p:spPr>
        <p:txBody>
          <a:bodyPr tIns="504000" anchor="ctr" anchorCtr="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 sz="1400">
                <a:solidFill>
                  <a:srgbClr val="A8BAB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lang="pt-PT" noProof="0"/>
              <a:t>Add picture</a:t>
            </a:r>
            <a:endParaRPr lang="pt-PT" noProof="0" dirty="0"/>
          </a:p>
        </p:txBody>
      </p:sp>
      <p:sp>
        <p:nvSpPr>
          <p:cNvPr id="19" name="Text Placeholder 6">
            <a:extLst>
              <a:ext uri="{FF2B5EF4-FFF2-40B4-BE49-F238E27FC236}">
                <a16:creationId xmlns:a16="http://schemas.microsoft.com/office/drawing/2014/main" id="{9679A695-226D-4550-AC5F-CF13DA1C3EA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050638" y="2641930"/>
            <a:ext cx="2845562" cy="169277"/>
          </a:xfrm>
          <a:prstGeom prst="rect">
            <a:avLst/>
          </a:prstGeom>
        </p:spPr>
        <p:txBody>
          <a:bodyPr wrap="non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100" b="0">
                <a:latin typeface="+mj-lt"/>
              </a:defRPr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pt-PT" noProof="0"/>
              <a:t>Click to add name</a:t>
            </a:r>
            <a:endParaRPr lang="pt-PT" noProof="0" dirty="0"/>
          </a:p>
        </p:txBody>
      </p:sp>
      <p:sp>
        <p:nvSpPr>
          <p:cNvPr id="20" name="Text Placeholder 6">
            <a:extLst>
              <a:ext uri="{FF2B5EF4-FFF2-40B4-BE49-F238E27FC236}">
                <a16:creationId xmlns:a16="http://schemas.microsoft.com/office/drawing/2014/main" id="{58FFF6C9-8B70-45DC-9C06-54DD5B87AFF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050638" y="2827874"/>
            <a:ext cx="2845562" cy="356957"/>
          </a:xfrm>
          <a:prstGeom prst="rect">
            <a:avLst/>
          </a:prstGeom>
        </p:spPr>
        <p:txBody>
          <a:bodyPr wrap="squar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100" b="0" i="1">
                <a:latin typeface="+mj-lt"/>
              </a:defRPr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pt-PT" noProof="0"/>
              <a:t>Job title</a:t>
            </a:r>
            <a:br>
              <a:rPr lang="pt-PT" noProof="0"/>
            </a:br>
            <a:r>
              <a:rPr lang="pt-PT" noProof="0"/>
              <a:t>Contact information</a:t>
            </a:r>
            <a:endParaRPr lang="pt-PT" noProof="0" dirty="0"/>
          </a:p>
        </p:txBody>
      </p:sp>
      <p:sp>
        <p:nvSpPr>
          <p:cNvPr id="21" name="Text Placeholder 6">
            <a:extLst>
              <a:ext uri="{FF2B5EF4-FFF2-40B4-BE49-F238E27FC236}">
                <a16:creationId xmlns:a16="http://schemas.microsoft.com/office/drawing/2014/main" id="{2F9034A3-A308-4153-AEC9-209C0E14C84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361630" y="2641930"/>
            <a:ext cx="2845562" cy="169277"/>
          </a:xfrm>
          <a:prstGeom prst="rect">
            <a:avLst/>
          </a:prstGeom>
        </p:spPr>
        <p:txBody>
          <a:bodyPr wrap="non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100" b="0">
                <a:latin typeface="+mj-lt"/>
              </a:defRPr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pt-PT" noProof="0"/>
              <a:t>Click to add name</a:t>
            </a:r>
            <a:endParaRPr lang="pt-PT" noProof="0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ADD3A46A-9F03-452A-97A6-168C6640720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361630" y="2827874"/>
            <a:ext cx="2845562" cy="356957"/>
          </a:xfrm>
          <a:prstGeom prst="rect">
            <a:avLst/>
          </a:prstGeom>
        </p:spPr>
        <p:txBody>
          <a:bodyPr wrap="squar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100" b="0" i="1">
                <a:latin typeface="+mj-lt"/>
              </a:defRPr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pt-PT" noProof="0"/>
              <a:t>Job title</a:t>
            </a:r>
            <a:br>
              <a:rPr lang="pt-PT" noProof="0"/>
            </a:br>
            <a:r>
              <a:rPr lang="pt-PT" noProof="0"/>
              <a:t>Contact information</a:t>
            </a:r>
            <a:endParaRPr lang="pt-PT" noProof="0" dirty="0"/>
          </a:p>
        </p:txBody>
      </p:sp>
      <p:sp>
        <p:nvSpPr>
          <p:cNvPr id="23" name="Picture Placeholder 3">
            <a:extLst>
              <a:ext uri="{FF2B5EF4-FFF2-40B4-BE49-F238E27FC236}">
                <a16:creationId xmlns:a16="http://schemas.microsoft.com/office/drawing/2014/main" id="{578C2B07-87F4-489C-A284-3E5878138E7C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 bwMode="gray">
          <a:xfrm>
            <a:off x="5573419" y="3430871"/>
            <a:ext cx="1800000" cy="1800000"/>
          </a:xfrm>
          <a:prstGeom prst="ellipse">
            <a:avLst/>
          </a:prstGeom>
        </p:spPr>
        <p:txBody>
          <a:bodyPr tIns="504000" anchor="ctr" anchorCtr="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 sz="1400">
                <a:solidFill>
                  <a:srgbClr val="A8BAB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lang="pt-PT" noProof="0"/>
              <a:t>Add picture</a:t>
            </a:r>
            <a:endParaRPr lang="pt-PT" noProof="0" dirty="0"/>
          </a:p>
        </p:txBody>
      </p:sp>
      <p:sp>
        <p:nvSpPr>
          <p:cNvPr id="24" name="Picture Placeholder 3">
            <a:extLst>
              <a:ext uri="{FF2B5EF4-FFF2-40B4-BE49-F238E27FC236}">
                <a16:creationId xmlns:a16="http://schemas.microsoft.com/office/drawing/2014/main" id="{D418C2AA-7D28-483F-81E1-731AA2580309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 bwMode="gray">
          <a:xfrm>
            <a:off x="8882581" y="3430871"/>
            <a:ext cx="1800000" cy="1800000"/>
          </a:xfrm>
          <a:prstGeom prst="ellipse">
            <a:avLst/>
          </a:prstGeom>
        </p:spPr>
        <p:txBody>
          <a:bodyPr tIns="504000" anchor="ctr" anchorCtr="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 sz="1400">
                <a:solidFill>
                  <a:srgbClr val="A8BAB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lang="pt-PT" noProof="0"/>
              <a:t>Add picture</a:t>
            </a:r>
            <a:endParaRPr lang="pt-PT" noProof="0" dirty="0"/>
          </a:p>
        </p:txBody>
      </p:sp>
      <p:sp>
        <p:nvSpPr>
          <p:cNvPr id="25" name="Text Placeholder 6">
            <a:extLst>
              <a:ext uri="{FF2B5EF4-FFF2-40B4-BE49-F238E27FC236}">
                <a16:creationId xmlns:a16="http://schemas.microsoft.com/office/drawing/2014/main" id="{AFF0E09B-2153-4F77-903B-8AE289C2024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050638" y="5345726"/>
            <a:ext cx="2845562" cy="169277"/>
          </a:xfrm>
          <a:prstGeom prst="rect">
            <a:avLst/>
          </a:prstGeom>
        </p:spPr>
        <p:txBody>
          <a:bodyPr wrap="non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100" b="0">
                <a:latin typeface="+mj-lt"/>
              </a:defRPr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pt-PT" noProof="0"/>
              <a:t>Click to add name</a:t>
            </a:r>
            <a:endParaRPr lang="pt-PT" noProof="0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6E4CA2D-F663-4612-8211-ABCBF0E3B4F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050638" y="5531670"/>
            <a:ext cx="2845562" cy="356957"/>
          </a:xfrm>
          <a:prstGeom prst="rect">
            <a:avLst/>
          </a:prstGeom>
        </p:spPr>
        <p:txBody>
          <a:bodyPr wrap="squar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100" b="0" i="1">
                <a:latin typeface="+mj-lt"/>
              </a:defRPr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pt-PT" noProof="0"/>
              <a:t>Job title</a:t>
            </a:r>
            <a:br>
              <a:rPr lang="pt-PT" noProof="0"/>
            </a:br>
            <a:r>
              <a:rPr lang="pt-PT" noProof="0"/>
              <a:t>Contact information</a:t>
            </a:r>
            <a:endParaRPr lang="pt-PT" noProof="0" dirty="0"/>
          </a:p>
        </p:txBody>
      </p:sp>
      <p:sp>
        <p:nvSpPr>
          <p:cNvPr id="27" name="Text Placeholder 6">
            <a:extLst>
              <a:ext uri="{FF2B5EF4-FFF2-40B4-BE49-F238E27FC236}">
                <a16:creationId xmlns:a16="http://schemas.microsoft.com/office/drawing/2014/main" id="{4679ECFC-69DE-448E-A790-E6DF1353CC66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361630" y="5345726"/>
            <a:ext cx="2845562" cy="169277"/>
          </a:xfrm>
          <a:prstGeom prst="rect">
            <a:avLst/>
          </a:prstGeom>
        </p:spPr>
        <p:txBody>
          <a:bodyPr wrap="non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100" b="0">
                <a:latin typeface="+mj-lt"/>
              </a:defRPr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pt-PT" noProof="0"/>
              <a:t>Click to add name</a:t>
            </a:r>
            <a:endParaRPr lang="pt-PT" noProof="0" dirty="0"/>
          </a:p>
        </p:txBody>
      </p:sp>
      <p:sp>
        <p:nvSpPr>
          <p:cNvPr id="28" name="Text Placeholder 6">
            <a:extLst>
              <a:ext uri="{FF2B5EF4-FFF2-40B4-BE49-F238E27FC236}">
                <a16:creationId xmlns:a16="http://schemas.microsoft.com/office/drawing/2014/main" id="{A2E08B10-5430-4825-9E65-D8235CD0407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361630" y="5531670"/>
            <a:ext cx="2845562" cy="356957"/>
          </a:xfrm>
          <a:prstGeom prst="rect">
            <a:avLst/>
          </a:prstGeom>
        </p:spPr>
        <p:txBody>
          <a:bodyPr wrap="squar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100" b="0" i="1">
                <a:latin typeface="+mj-lt"/>
              </a:defRPr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pt-PT" noProof="0"/>
              <a:t>Job title</a:t>
            </a:r>
            <a:br>
              <a:rPr lang="pt-PT" noProof="0"/>
            </a:br>
            <a:r>
              <a:rPr lang="pt-PT" noProof="0"/>
              <a:t>Contact information</a:t>
            </a:r>
            <a:endParaRPr lang="pt-PT" noProof="0" dirty="0"/>
          </a:p>
        </p:txBody>
      </p:sp>
      <p:sp>
        <p:nvSpPr>
          <p:cNvPr id="29" name="Footer">
            <a:extLst>
              <a:ext uri="{FF2B5EF4-FFF2-40B4-BE49-F238E27FC236}">
                <a16:creationId xmlns:a16="http://schemas.microsoft.com/office/drawing/2014/main" id="{0A885EF8-5FBD-475E-BD95-4D0C7488BAE5}"/>
              </a:ext>
            </a:extLst>
          </p:cNvPr>
          <p:cNvSpPr txBox="1">
            <a:spLocks/>
          </p:cNvSpPr>
          <p:nvPr userDrawn="1">
            <p:custDataLst>
              <p:tags r:id="rId3"/>
            </p:custDataLst>
          </p:nvPr>
        </p:nvSpPr>
        <p:spPr bwMode="black">
          <a:xfrm>
            <a:off x="3254847" y="6505850"/>
            <a:ext cx="7871883" cy="1397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/>
          <a:p>
            <a:pPr marL="0" algn="r" defTabSz="914400" rtl="0" eaLnBrk="1" latinLnBrk="0" hangingPunct="1"/>
            <a:r>
              <a:rPr lang="pt-PT" sz="1000" b="0" kern="1200">
                <a:solidFill>
                  <a:srgbClr val="283E36"/>
                </a:solidFill>
                <a:latin typeface="SwissReSans" pitchFamily="34" charset="0"/>
                <a:ea typeface="+mn-ea"/>
                <a:cs typeface="+mn-cs"/>
              </a:rPr>
              <a:t>Juliana Alves | Outubro 2023 | AGBR 2023</a:t>
            </a:r>
            <a:endParaRPr lang="pt-PT" sz="1000" b="0" kern="1200" dirty="0">
              <a:solidFill>
                <a:srgbClr val="283E36"/>
              </a:solidFill>
              <a:latin typeface="SwissReSans" pitchFamily="34" charset="0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F4F26B2-5A07-B788-44F3-1878BA42868A}"/>
              </a:ext>
            </a:extLst>
          </p:cNvPr>
          <p:cNvPicPr>
            <a:picLocks/>
          </p:cNvPicPr>
          <p:nvPr userDrawn="1">
            <p:custDataLst>
              <p:tags r:id="rId4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21233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act Persons (9 people)" preserve="1" userDrawn="1">
  <p:cSld name="Contact Persons (9 peop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C5A4DEE0-C41B-4076-8B94-57B0E7907B17}"/>
              </a:ext>
            </a:extLst>
          </p:cNvPr>
          <p:cNvSpPr/>
          <p:nvPr userDrawn="1"/>
        </p:nvSpPr>
        <p:spPr bwMode="gray">
          <a:xfrm>
            <a:off x="0" y="0"/>
            <a:ext cx="4064000" cy="6858000"/>
          </a:xfrm>
          <a:prstGeom prst="rect">
            <a:avLst/>
          </a:prstGeom>
          <a:solidFill>
            <a:schemeClr val="tx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 err="1">
              <a:latin typeface="SwissReSans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 bwMode="gray">
          <a:xfrm>
            <a:off x="695326" y="692151"/>
            <a:ext cx="3096418" cy="69264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pt-PT"/>
              <a:t>Enter team name here</a:t>
            </a:r>
            <a:endParaRPr lang="pt-PT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E4D2043-7E31-4A53-BD33-72A88E682172}" type="slidenum">
              <a:rPr lang="pt-PT" smtClean="0"/>
              <a:pPr/>
              <a:t>‹#›</a:t>
            </a:fld>
            <a:endParaRPr lang="pt-PT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2C90A8-D632-4D32-AA86-6231D6EA8AC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695325" y="1628774"/>
            <a:ext cx="3096420" cy="4392614"/>
          </a:xfrm>
          <a:prstGeom prst="rect">
            <a:avLst/>
          </a:prstGeom>
        </p:spPr>
        <p:txBody>
          <a:bodyPr/>
          <a:lstStyle>
            <a:lvl1pPr marL="108000" indent="-108000">
              <a:spcBef>
                <a:spcPts val="600"/>
              </a:spcBef>
              <a:defRPr sz="1200">
                <a:solidFill>
                  <a:srgbClr val="FFFFFF"/>
                </a:solidFill>
              </a:defRPr>
            </a:lvl1pPr>
            <a:lvl2pPr marL="252000" indent="-144000">
              <a:spcBef>
                <a:spcPts val="600"/>
              </a:spcBef>
              <a:defRPr sz="1200">
                <a:solidFill>
                  <a:srgbClr val="FFFFFF"/>
                </a:solidFill>
              </a:defRPr>
            </a:lvl2pPr>
            <a:lvl3pPr marL="396000" indent="-144000">
              <a:spcBef>
                <a:spcPts val="600"/>
              </a:spcBef>
              <a:defRPr sz="1200">
                <a:solidFill>
                  <a:srgbClr val="FFFFFF"/>
                </a:solidFill>
              </a:defRPr>
            </a:lvl3pPr>
            <a:lvl4pPr marL="540000" indent="-144000">
              <a:spcBef>
                <a:spcPts val="600"/>
              </a:spcBef>
              <a:defRPr sz="1200">
                <a:solidFill>
                  <a:srgbClr val="FFFFFF"/>
                </a:solidFill>
              </a:defRPr>
            </a:lvl4pPr>
            <a:lvl5pPr marL="684000" indent="-144000">
              <a:spcBef>
                <a:spcPts val="600"/>
              </a:spcBef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pt-PT"/>
              <a:t>Click to add text, for example team mission and/or capabilities, roles and responsibilities, other info.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pt-PT" dirty="0"/>
          </a:p>
        </p:txBody>
      </p:sp>
      <p:sp>
        <p:nvSpPr>
          <p:cNvPr id="29" name="Picture Placeholder 3">
            <a:extLst>
              <a:ext uri="{FF2B5EF4-FFF2-40B4-BE49-F238E27FC236}">
                <a16:creationId xmlns:a16="http://schemas.microsoft.com/office/drawing/2014/main" id="{9682A749-FC1E-4118-9EDD-CE1ABA3E262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 bwMode="gray">
          <a:xfrm>
            <a:off x="5283565" y="738628"/>
            <a:ext cx="1080000" cy="1080000"/>
          </a:xfrm>
          <a:prstGeom prst="ellipse">
            <a:avLst/>
          </a:prstGeom>
        </p:spPr>
        <p:txBody>
          <a:bodyPr tIns="468000" anchor="ctr" anchorCtr="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 sz="1000">
                <a:solidFill>
                  <a:srgbClr val="A8BAB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lang="pt-PT" noProof="0"/>
              <a:t>Add picture</a:t>
            </a:r>
            <a:endParaRPr lang="pt-PT" noProof="0" dirty="0"/>
          </a:p>
        </p:txBody>
      </p:sp>
      <p:sp>
        <p:nvSpPr>
          <p:cNvPr id="30" name="Text Placeholder 6">
            <a:extLst>
              <a:ext uri="{FF2B5EF4-FFF2-40B4-BE49-F238E27FC236}">
                <a16:creationId xmlns:a16="http://schemas.microsoft.com/office/drawing/2014/main" id="{73E640E6-6F1D-478B-91DA-EF27860B8F0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871219" y="1883003"/>
            <a:ext cx="1902588" cy="153632"/>
          </a:xfrm>
          <a:prstGeom prst="rect">
            <a:avLst/>
          </a:prstGeom>
        </p:spPr>
        <p:txBody>
          <a:bodyPr wrap="non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000" b="0">
                <a:latin typeface="+mj-lt"/>
              </a:defRPr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pt-PT" noProof="0"/>
              <a:t>Click to add name</a:t>
            </a:r>
            <a:endParaRPr lang="pt-PT" noProof="0" dirty="0"/>
          </a:p>
        </p:txBody>
      </p:sp>
      <p:sp>
        <p:nvSpPr>
          <p:cNvPr id="31" name="Text Placeholder 6">
            <a:extLst>
              <a:ext uri="{FF2B5EF4-FFF2-40B4-BE49-F238E27FC236}">
                <a16:creationId xmlns:a16="http://schemas.microsoft.com/office/drawing/2014/main" id="{31BD7495-9DC8-424C-9AA0-FAD0EABDACE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871219" y="2049899"/>
            <a:ext cx="1902588" cy="324512"/>
          </a:xfrm>
          <a:prstGeom prst="rect">
            <a:avLst/>
          </a:prstGeom>
        </p:spPr>
        <p:txBody>
          <a:bodyPr wrap="squar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000" b="0" i="1">
                <a:latin typeface="+mj-lt"/>
              </a:defRPr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pt-PT" noProof="0"/>
              <a:t>Job title</a:t>
            </a:r>
            <a:br>
              <a:rPr lang="pt-PT" noProof="0"/>
            </a:br>
            <a:r>
              <a:rPr lang="pt-PT" noProof="0"/>
              <a:t>Contact information</a:t>
            </a:r>
            <a:endParaRPr lang="pt-PT" noProof="0" dirty="0"/>
          </a:p>
        </p:txBody>
      </p:sp>
      <p:sp>
        <p:nvSpPr>
          <p:cNvPr id="32" name="Picture Placeholder 3">
            <a:extLst>
              <a:ext uri="{FF2B5EF4-FFF2-40B4-BE49-F238E27FC236}">
                <a16:creationId xmlns:a16="http://schemas.microsoft.com/office/drawing/2014/main" id="{F19CD5BF-B691-42A9-9A28-7D982DEDC98D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 bwMode="gray">
          <a:xfrm>
            <a:off x="7581323" y="738628"/>
            <a:ext cx="1080000" cy="1080000"/>
          </a:xfrm>
          <a:prstGeom prst="ellipse">
            <a:avLst/>
          </a:prstGeom>
        </p:spPr>
        <p:txBody>
          <a:bodyPr tIns="468000" anchor="ctr" anchorCtr="0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 sz="1000">
                <a:solidFill>
                  <a:srgbClr val="A8BAB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Arial" pitchFamily="34" charset="0"/>
              <a:buNone/>
              <a:tabLst/>
              <a:defRPr/>
            </a:pPr>
            <a:r>
              <a:rPr lang="pt-PT" noProof="0"/>
              <a:t>Add picture</a:t>
            </a:r>
            <a:endParaRPr lang="pt-PT" noProof="0" dirty="0"/>
          </a:p>
        </p:txBody>
      </p:sp>
      <p:sp>
        <p:nvSpPr>
          <p:cNvPr id="33" name="Text Placeholder 6">
            <a:extLst>
              <a:ext uri="{FF2B5EF4-FFF2-40B4-BE49-F238E27FC236}">
                <a16:creationId xmlns:a16="http://schemas.microsoft.com/office/drawing/2014/main" id="{CF582FA5-0ACC-44FA-AD35-38027A4BC74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168977" y="1883003"/>
            <a:ext cx="1902588" cy="153632"/>
          </a:xfrm>
          <a:prstGeom prst="rect">
            <a:avLst/>
          </a:prstGeom>
        </p:spPr>
        <p:txBody>
          <a:bodyPr wrap="non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000" b="0">
                <a:latin typeface="+mj-lt"/>
              </a:defRPr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pt-PT" noProof="0"/>
              <a:t>Click to add name</a:t>
            </a:r>
            <a:endParaRPr lang="pt-PT" noProof="0" dirty="0"/>
          </a:p>
        </p:txBody>
      </p:sp>
      <p:sp>
        <p:nvSpPr>
          <p:cNvPr id="34" name="Text Placeholder 6">
            <a:extLst>
              <a:ext uri="{FF2B5EF4-FFF2-40B4-BE49-F238E27FC236}">
                <a16:creationId xmlns:a16="http://schemas.microsoft.com/office/drawing/2014/main" id="{34479282-0266-40A5-AD96-427D23FC8E2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168977" y="2049899"/>
            <a:ext cx="1902588" cy="324512"/>
          </a:xfrm>
          <a:prstGeom prst="rect">
            <a:avLst/>
          </a:prstGeom>
        </p:spPr>
        <p:txBody>
          <a:bodyPr wrap="squar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000" b="0" i="1">
                <a:latin typeface="+mj-lt"/>
              </a:defRPr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pt-PT" noProof="0"/>
              <a:t>Job title</a:t>
            </a:r>
            <a:br>
              <a:rPr lang="pt-PT" noProof="0"/>
            </a:br>
            <a:r>
              <a:rPr lang="pt-PT" noProof="0"/>
              <a:t>Contact information</a:t>
            </a:r>
            <a:endParaRPr lang="pt-PT" noProof="0" dirty="0"/>
          </a:p>
        </p:txBody>
      </p:sp>
      <p:sp>
        <p:nvSpPr>
          <p:cNvPr id="35" name="Picture Placeholder 3">
            <a:extLst>
              <a:ext uri="{FF2B5EF4-FFF2-40B4-BE49-F238E27FC236}">
                <a16:creationId xmlns:a16="http://schemas.microsoft.com/office/drawing/2014/main" id="{A372C913-34DD-415E-8A45-FE2BAAA5AB93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 bwMode="gray">
          <a:xfrm>
            <a:off x="9881460" y="738628"/>
            <a:ext cx="1080000" cy="1080000"/>
          </a:xfrm>
          <a:prstGeom prst="ellipse">
            <a:avLst/>
          </a:prstGeom>
        </p:spPr>
        <p:txBody>
          <a:bodyPr tIns="468000" anchor="ctr" anchorCtr="0"/>
          <a:lstStyle>
            <a:lvl1pPr marL="0" indent="0" algn="ctr">
              <a:buNone/>
              <a:defRPr sz="1000">
                <a:solidFill>
                  <a:srgbClr val="A8BAB2"/>
                </a:solidFill>
              </a:defRPr>
            </a:lvl1pPr>
          </a:lstStyle>
          <a:p>
            <a:r>
              <a:rPr lang="pt-PT" noProof="0"/>
              <a:t>Add picture</a:t>
            </a:r>
            <a:endParaRPr lang="pt-PT" noProof="0" dirty="0"/>
          </a:p>
        </p:txBody>
      </p:sp>
      <p:sp>
        <p:nvSpPr>
          <p:cNvPr id="36" name="Text Placeholder 6">
            <a:extLst>
              <a:ext uri="{FF2B5EF4-FFF2-40B4-BE49-F238E27FC236}">
                <a16:creationId xmlns:a16="http://schemas.microsoft.com/office/drawing/2014/main" id="{7134E3D5-1F39-4EBB-AA24-A2FD4F813D1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469114" y="1883003"/>
            <a:ext cx="1902588" cy="153632"/>
          </a:xfrm>
          <a:prstGeom prst="rect">
            <a:avLst/>
          </a:prstGeom>
        </p:spPr>
        <p:txBody>
          <a:bodyPr wrap="non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000" b="0">
                <a:latin typeface="+mj-lt"/>
              </a:defRPr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pt-PT" noProof="0"/>
              <a:t>Click to add name</a:t>
            </a:r>
            <a:endParaRPr lang="pt-PT" noProof="0" dirty="0"/>
          </a:p>
        </p:txBody>
      </p:sp>
      <p:sp>
        <p:nvSpPr>
          <p:cNvPr id="37" name="Text Placeholder 6">
            <a:extLst>
              <a:ext uri="{FF2B5EF4-FFF2-40B4-BE49-F238E27FC236}">
                <a16:creationId xmlns:a16="http://schemas.microsoft.com/office/drawing/2014/main" id="{A4699E8E-78EB-413E-9E61-A75A1208CF0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469114" y="2049899"/>
            <a:ext cx="1902588" cy="324512"/>
          </a:xfrm>
          <a:prstGeom prst="rect">
            <a:avLst/>
          </a:prstGeom>
        </p:spPr>
        <p:txBody>
          <a:bodyPr wrap="squar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000" b="0" i="1">
                <a:latin typeface="+mj-lt"/>
              </a:defRPr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pt-PT" noProof="0"/>
              <a:t>Job title</a:t>
            </a:r>
            <a:br>
              <a:rPr lang="pt-PT" noProof="0"/>
            </a:br>
            <a:r>
              <a:rPr lang="pt-PT" noProof="0"/>
              <a:t>Contact information</a:t>
            </a:r>
            <a:endParaRPr lang="pt-PT" noProof="0" dirty="0"/>
          </a:p>
        </p:txBody>
      </p:sp>
      <p:sp>
        <p:nvSpPr>
          <p:cNvPr id="38" name="Picture Placeholder 3">
            <a:extLst>
              <a:ext uri="{FF2B5EF4-FFF2-40B4-BE49-F238E27FC236}">
                <a16:creationId xmlns:a16="http://schemas.microsoft.com/office/drawing/2014/main" id="{055DF295-2A7B-4334-B97B-ED339BB70340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 bwMode="gray">
          <a:xfrm>
            <a:off x="5283565" y="2557409"/>
            <a:ext cx="1080000" cy="1080000"/>
          </a:xfrm>
          <a:prstGeom prst="ellipse">
            <a:avLst/>
          </a:prstGeom>
        </p:spPr>
        <p:txBody>
          <a:bodyPr tIns="468000" anchor="ctr" anchorCtr="0"/>
          <a:lstStyle>
            <a:lvl1pPr marL="0" indent="0" algn="ctr">
              <a:buNone/>
              <a:defRPr sz="1000">
                <a:solidFill>
                  <a:srgbClr val="A8BAB2"/>
                </a:solidFill>
              </a:defRPr>
            </a:lvl1pPr>
          </a:lstStyle>
          <a:p>
            <a:r>
              <a:rPr lang="pt-PT" noProof="0"/>
              <a:t>Add picture</a:t>
            </a:r>
            <a:endParaRPr lang="pt-PT" noProof="0" dirty="0"/>
          </a:p>
        </p:txBody>
      </p:sp>
      <p:sp>
        <p:nvSpPr>
          <p:cNvPr id="39" name="Text Placeholder 6">
            <a:extLst>
              <a:ext uri="{FF2B5EF4-FFF2-40B4-BE49-F238E27FC236}">
                <a16:creationId xmlns:a16="http://schemas.microsoft.com/office/drawing/2014/main" id="{86C79598-5718-4B97-9653-C258BACE02E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871219" y="3701784"/>
            <a:ext cx="1902588" cy="153632"/>
          </a:xfrm>
          <a:prstGeom prst="rect">
            <a:avLst/>
          </a:prstGeom>
        </p:spPr>
        <p:txBody>
          <a:bodyPr wrap="non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000" b="0">
                <a:latin typeface="+mj-lt"/>
              </a:defRPr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pt-PT" noProof="0"/>
              <a:t>Click to add name</a:t>
            </a:r>
            <a:endParaRPr lang="pt-PT" noProof="0" dirty="0"/>
          </a:p>
        </p:txBody>
      </p:sp>
      <p:sp>
        <p:nvSpPr>
          <p:cNvPr id="40" name="Text Placeholder 6">
            <a:extLst>
              <a:ext uri="{FF2B5EF4-FFF2-40B4-BE49-F238E27FC236}">
                <a16:creationId xmlns:a16="http://schemas.microsoft.com/office/drawing/2014/main" id="{D1CD186E-C886-499B-8730-86302FB13D60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4871219" y="3868680"/>
            <a:ext cx="1902588" cy="324512"/>
          </a:xfrm>
          <a:prstGeom prst="rect">
            <a:avLst/>
          </a:prstGeom>
        </p:spPr>
        <p:txBody>
          <a:bodyPr wrap="squar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000" b="0" i="1">
                <a:latin typeface="+mj-lt"/>
              </a:defRPr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pt-PT" noProof="0"/>
              <a:t>Job title</a:t>
            </a:r>
            <a:br>
              <a:rPr lang="pt-PT" noProof="0"/>
            </a:br>
            <a:r>
              <a:rPr lang="pt-PT" noProof="0"/>
              <a:t>Contact information</a:t>
            </a:r>
            <a:endParaRPr lang="pt-PT" noProof="0" dirty="0"/>
          </a:p>
        </p:txBody>
      </p:sp>
      <p:sp>
        <p:nvSpPr>
          <p:cNvPr id="41" name="Picture Placeholder 3">
            <a:extLst>
              <a:ext uri="{FF2B5EF4-FFF2-40B4-BE49-F238E27FC236}">
                <a16:creationId xmlns:a16="http://schemas.microsoft.com/office/drawing/2014/main" id="{221F4A5A-8D58-4545-B3A9-1D7286AC7F03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 bwMode="gray">
          <a:xfrm>
            <a:off x="7581323" y="2557409"/>
            <a:ext cx="1080000" cy="1080000"/>
          </a:xfrm>
          <a:prstGeom prst="ellipse">
            <a:avLst/>
          </a:prstGeom>
        </p:spPr>
        <p:txBody>
          <a:bodyPr tIns="468000" anchor="ctr" anchorCtr="0"/>
          <a:lstStyle>
            <a:lvl1pPr marL="0" indent="0" algn="ctr">
              <a:buNone/>
              <a:defRPr sz="1000">
                <a:solidFill>
                  <a:srgbClr val="A8BAB2"/>
                </a:solidFill>
              </a:defRPr>
            </a:lvl1pPr>
          </a:lstStyle>
          <a:p>
            <a:r>
              <a:rPr lang="pt-PT" noProof="0"/>
              <a:t>Add picture</a:t>
            </a:r>
            <a:endParaRPr lang="pt-PT" noProof="0" dirty="0"/>
          </a:p>
        </p:txBody>
      </p:sp>
      <p:sp>
        <p:nvSpPr>
          <p:cNvPr id="42" name="Text Placeholder 6">
            <a:extLst>
              <a:ext uri="{FF2B5EF4-FFF2-40B4-BE49-F238E27FC236}">
                <a16:creationId xmlns:a16="http://schemas.microsoft.com/office/drawing/2014/main" id="{CAD9D006-676C-4CB9-9E60-67322DE91D1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7168977" y="3701784"/>
            <a:ext cx="1902588" cy="153632"/>
          </a:xfrm>
          <a:prstGeom prst="rect">
            <a:avLst/>
          </a:prstGeom>
        </p:spPr>
        <p:txBody>
          <a:bodyPr wrap="non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000" b="0">
                <a:latin typeface="+mj-lt"/>
              </a:defRPr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pt-PT" noProof="0"/>
              <a:t>Click to add name</a:t>
            </a:r>
            <a:endParaRPr lang="pt-PT" noProof="0" dirty="0"/>
          </a:p>
        </p:txBody>
      </p:sp>
      <p:sp>
        <p:nvSpPr>
          <p:cNvPr id="43" name="Text Placeholder 6">
            <a:extLst>
              <a:ext uri="{FF2B5EF4-FFF2-40B4-BE49-F238E27FC236}">
                <a16:creationId xmlns:a16="http://schemas.microsoft.com/office/drawing/2014/main" id="{50A073A5-04E0-4873-B0FB-802CADE36667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168977" y="3868680"/>
            <a:ext cx="1902588" cy="324512"/>
          </a:xfrm>
          <a:prstGeom prst="rect">
            <a:avLst/>
          </a:prstGeom>
        </p:spPr>
        <p:txBody>
          <a:bodyPr wrap="squar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000" b="0" i="1">
                <a:latin typeface="+mj-lt"/>
              </a:defRPr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pt-PT" noProof="0"/>
              <a:t>Job title</a:t>
            </a:r>
            <a:br>
              <a:rPr lang="pt-PT" noProof="0"/>
            </a:br>
            <a:r>
              <a:rPr lang="pt-PT" noProof="0"/>
              <a:t>Contact information</a:t>
            </a:r>
            <a:endParaRPr lang="pt-PT" noProof="0" dirty="0"/>
          </a:p>
        </p:txBody>
      </p:sp>
      <p:sp>
        <p:nvSpPr>
          <p:cNvPr id="44" name="Picture Placeholder 3">
            <a:extLst>
              <a:ext uri="{FF2B5EF4-FFF2-40B4-BE49-F238E27FC236}">
                <a16:creationId xmlns:a16="http://schemas.microsoft.com/office/drawing/2014/main" id="{195DD2A1-427A-429A-9C4E-E51AEBB0E0E7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 bwMode="gray">
          <a:xfrm>
            <a:off x="9881460" y="2557409"/>
            <a:ext cx="1080000" cy="1080000"/>
          </a:xfrm>
          <a:prstGeom prst="ellipse">
            <a:avLst/>
          </a:prstGeom>
        </p:spPr>
        <p:txBody>
          <a:bodyPr tIns="468000" anchor="ctr" anchorCtr="0"/>
          <a:lstStyle>
            <a:lvl1pPr marL="0" indent="0" algn="ctr">
              <a:buNone/>
              <a:defRPr sz="1000">
                <a:solidFill>
                  <a:srgbClr val="A8BAB2"/>
                </a:solidFill>
              </a:defRPr>
            </a:lvl1pPr>
          </a:lstStyle>
          <a:p>
            <a:r>
              <a:rPr lang="pt-PT" noProof="0"/>
              <a:t>Add picture</a:t>
            </a:r>
            <a:endParaRPr lang="pt-PT" noProof="0" dirty="0"/>
          </a:p>
        </p:txBody>
      </p:sp>
      <p:sp>
        <p:nvSpPr>
          <p:cNvPr id="45" name="Text Placeholder 6">
            <a:extLst>
              <a:ext uri="{FF2B5EF4-FFF2-40B4-BE49-F238E27FC236}">
                <a16:creationId xmlns:a16="http://schemas.microsoft.com/office/drawing/2014/main" id="{F28B10EF-4A1F-4980-8CD3-519EB5DBC226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469114" y="3701784"/>
            <a:ext cx="1902588" cy="153632"/>
          </a:xfrm>
          <a:prstGeom prst="rect">
            <a:avLst/>
          </a:prstGeom>
        </p:spPr>
        <p:txBody>
          <a:bodyPr wrap="non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000" b="0">
                <a:latin typeface="+mj-lt"/>
              </a:defRPr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pt-PT" noProof="0"/>
              <a:t>Click to add name</a:t>
            </a:r>
            <a:endParaRPr lang="pt-PT" noProof="0" dirty="0"/>
          </a:p>
        </p:txBody>
      </p:sp>
      <p:sp>
        <p:nvSpPr>
          <p:cNvPr id="46" name="Text Placeholder 6">
            <a:extLst>
              <a:ext uri="{FF2B5EF4-FFF2-40B4-BE49-F238E27FC236}">
                <a16:creationId xmlns:a16="http://schemas.microsoft.com/office/drawing/2014/main" id="{7E8B1A89-1311-46C8-AABE-49A07C509AB6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469114" y="3868680"/>
            <a:ext cx="1902588" cy="324512"/>
          </a:xfrm>
          <a:prstGeom prst="rect">
            <a:avLst/>
          </a:prstGeom>
        </p:spPr>
        <p:txBody>
          <a:bodyPr wrap="squar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000" b="0" i="1">
                <a:latin typeface="+mj-lt"/>
              </a:defRPr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pt-PT" noProof="0"/>
              <a:t>Job title</a:t>
            </a:r>
            <a:br>
              <a:rPr lang="pt-PT" noProof="0"/>
            </a:br>
            <a:r>
              <a:rPr lang="pt-PT" noProof="0"/>
              <a:t>Contact information</a:t>
            </a:r>
            <a:endParaRPr lang="pt-PT" noProof="0" dirty="0"/>
          </a:p>
        </p:txBody>
      </p:sp>
      <p:sp>
        <p:nvSpPr>
          <p:cNvPr id="47" name="Picture Placeholder 3">
            <a:extLst>
              <a:ext uri="{FF2B5EF4-FFF2-40B4-BE49-F238E27FC236}">
                <a16:creationId xmlns:a16="http://schemas.microsoft.com/office/drawing/2014/main" id="{A1132398-8B9A-4B3D-933D-0916342541FD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 bwMode="gray">
          <a:xfrm>
            <a:off x="5283565" y="4379592"/>
            <a:ext cx="1080000" cy="1080000"/>
          </a:xfrm>
          <a:prstGeom prst="ellipse">
            <a:avLst/>
          </a:prstGeom>
        </p:spPr>
        <p:txBody>
          <a:bodyPr tIns="468000" anchor="ctr" anchorCtr="0"/>
          <a:lstStyle>
            <a:lvl1pPr marL="0" indent="0" algn="ctr">
              <a:buNone/>
              <a:defRPr sz="1000">
                <a:solidFill>
                  <a:srgbClr val="A8BAB2"/>
                </a:solidFill>
              </a:defRPr>
            </a:lvl1pPr>
          </a:lstStyle>
          <a:p>
            <a:r>
              <a:rPr lang="pt-PT" noProof="0"/>
              <a:t>Add picture</a:t>
            </a:r>
            <a:endParaRPr lang="pt-PT" noProof="0" dirty="0"/>
          </a:p>
        </p:txBody>
      </p:sp>
      <p:sp>
        <p:nvSpPr>
          <p:cNvPr id="48" name="Text Placeholder 6">
            <a:extLst>
              <a:ext uri="{FF2B5EF4-FFF2-40B4-BE49-F238E27FC236}">
                <a16:creationId xmlns:a16="http://schemas.microsoft.com/office/drawing/2014/main" id="{60DB6F48-FC4C-4A1D-9535-0E108AAFBE06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871219" y="5523967"/>
            <a:ext cx="1902588" cy="153632"/>
          </a:xfrm>
          <a:prstGeom prst="rect">
            <a:avLst/>
          </a:prstGeom>
        </p:spPr>
        <p:txBody>
          <a:bodyPr wrap="non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000" b="0">
                <a:latin typeface="+mj-lt"/>
              </a:defRPr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pt-PT" noProof="0"/>
              <a:t>Click to add name</a:t>
            </a:r>
            <a:endParaRPr lang="pt-PT" noProof="0" dirty="0"/>
          </a:p>
        </p:txBody>
      </p:sp>
      <p:sp>
        <p:nvSpPr>
          <p:cNvPr id="49" name="Text Placeholder 6">
            <a:extLst>
              <a:ext uri="{FF2B5EF4-FFF2-40B4-BE49-F238E27FC236}">
                <a16:creationId xmlns:a16="http://schemas.microsoft.com/office/drawing/2014/main" id="{A810E96A-A59E-44AE-B57E-8AF75CD1963D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4871219" y="5690863"/>
            <a:ext cx="1902588" cy="324512"/>
          </a:xfrm>
          <a:prstGeom prst="rect">
            <a:avLst/>
          </a:prstGeom>
        </p:spPr>
        <p:txBody>
          <a:bodyPr wrap="squar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000" b="0" i="1">
                <a:latin typeface="+mj-lt"/>
              </a:defRPr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pt-PT" noProof="0"/>
              <a:t>Job title</a:t>
            </a:r>
            <a:br>
              <a:rPr lang="pt-PT" noProof="0"/>
            </a:br>
            <a:r>
              <a:rPr lang="pt-PT" noProof="0"/>
              <a:t>Contact information</a:t>
            </a:r>
            <a:endParaRPr lang="pt-PT" noProof="0" dirty="0"/>
          </a:p>
        </p:txBody>
      </p:sp>
      <p:sp>
        <p:nvSpPr>
          <p:cNvPr id="50" name="Picture Placeholder 3">
            <a:extLst>
              <a:ext uri="{FF2B5EF4-FFF2-40B4-BE49-F238E27FC236}">
                <a16:creationId xmlns:a16="http://schemas.microsoft.com/office/drawing/2014/main" id="{198933B9-38C2-482E-AD0B-42A8177C695A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 bwMode="gray">
          <a:xfrm>
            <a:off x="7581323" y="4379592"/>
            <a:ext cx="1080000" cy="1080000"/>
          </a:xfrm>
          <a:prstGeom prst="ellipse">
            <a:avLst/>
          </a:prstGeom>
        </p:spPr>
        <p:txBody>
          <a:bodyPr tIns="468000" anchor="ctr" anchorCtr="0"/>
          <a:lstStyle>
            <a:lvl1pPr marL="0" indent="0" algn="ctr">
              <a:buNone/>
              <a:defRPr sz="1000">
                <a:solidFill>
                  <a:srgbClr val="A8BAB2"/>
                </a:solidFill>
              </a:defRPr>
            </a:lvl1pPr>
          </a:lstStyle>
          <a:p>
            <a:r>
              <a:rPr lang="pt-PT" noProof="0"/>
              <a:t>Add picture</a:t>
            </a:r>
            <a:endParaRPr lang="pt-PT" noProof="0" dirty="0"/>
          </a:p>
        </p:txBody>
      </p:sp>
      <p:sp>
        <p:nvSpPr>
          <p:cNvPr id="51" name="Text Placeholder 6">
            <a:extLst>
              <a:ext uri="{FF2B5EF4-FFF2-40B4-BE49-F238E27FC236}">
                <a16:creationId xmlns:a16="http://schemas.microsoft.com/office/drawing/2014/main" id="{3A0551C6-CAE2-4890-8760-2733C7FDE739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7168977" y="5523967"/>
            <a:ext cx="1902588" cy="153632"/>
          </a:xfrm>
          <a:prstGeom prst="rect">
            <a:avLst/>
          </a:prstGeom>
        </p:spPr>
        <p:txBody>
          <a:bodyPr wrap="non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000" b="0">
                <a:latin typeface="+mj-lt"/>
              </a:defRPr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pt-PT" noProof="0"/>
              <a:t>Click to add name</a:t>
            </a:r>
            <a:endParaRPr lang="pt-PT" noProof="0" dirty="0"/>
          </a:p>
        </p:txBody>
      </p:sp>
      <p:sp>
        <p:nvSpPr>
          <p:cNvPr id="52" name="Text Placeholder 6">
            <a:extLst>
              <a:ext uri="{FF2B5EF4-FFF2-40B4-BE49-F238E27FC236}">
                <a16:creationId xmlns:a16="http://schemas.microsoft.com/office/drawing/2014/main" id="{351C2CEF-8471-4D1A-B51B-ABA769D4AFD1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7168977" y="5690863"/>
            <a:ext cx="1902588" cy="324512"/>
          </a:xfrm>
          <a:prstGeom prst="rect">
            <a:avLst/>
          </a:prstGeom>
        </p:spPr>
        <p:txBody>
          <a:bodyPr wrap="squar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000" b="0" i="1">
                <a:latin typeface="+mj-lt"/>
              </a:defRPr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pt-PT" noProof="0"/>
              <a:t>Job title</a:t>
            </a:r>
            <a:br>
              <a:rPr lang="pt-PT" noProof="0"/>
            </a:br>
            <a:r>
              <a:rPr lang="pt-PT" noProof="0"/>
              <a:t>Contact information</a:t>
            </a:r>
            <a:endParaRPr lang="pt-PT" noProof="0" dirty="0"/>
          </a:p>
        </p:txBody>
      </p:sp>
      <p:sp>
        <p:nvSpPr>
          <p:cNvPr id="53" name="Picture Placeholder 3">
            <a:extLst>
              <a:ext uri="{FF2B5EF4-FFF2-40B4-BE49-F238E27FC236}">
                <a16:creationId xmlns:a16="http://schemas.microsoft.com/office/drawing/2014/main" id="{0AAAD490-0511-40C3-A7FD-06F99326BA9B}"/>
              </a:ext>
            </a:extLst>
          </p:cNvPr>
          <p:cNvSpPr>
            <a:spLocks noGrp="1"/>
          </p:cNvSpPr>
          <p:nvPr>
            <p:ph type="pic" sz="quarter" idx="42" hasCustomPrompt="1"/>
          </p:nvPr>
        </p:nvSpPr>
        <p:spPr bwMode="gray">
          <a:xfrm>
            <a:off x="9881460" y="4379592"/>
            <a:ext cx="1080000" cy="1080000"/>
          </a:xfrm>
          <a:prstGeom prst="ellipse">
            <a:avLst/>
          </a:prstGeom>
        </p:spPr>
        <p:txBody>
          <a:bodyPr tIns="468000" anchor="ctr" anchorCtr="0"/>
          <a:lstStyle>
            <a:lvl1pPr marL="0" indent="0" algn="ctr">
              <a:buNone/>
              <a:defRPr sz="1000">
                <a:solidFill>
                  <a:srgbClr val="A8BAB2"/>
                </a:solidFill>
              </a:defRPr>
            </a:lvl1pPr>
          </a:lstStyle>
          <a:p>
            <a:r>
              <a:rPr lang="pt-PT" noProof="0"/>
              <a:t>Add picture</a:t>
            </a:r>
            <a:endParaRPr lang="pt-PT" noProof="0" dirty="0"/>
          </a:p>
        </p:txBody>
      </p:sp>
      <p:sp>
        <p:nvSpPr>
          <p:cNvPr id="54" name="Text Placeholder 6">
            <a:extLst>
              <a:ext uri="{FF2B5EF4-FFF2-40B4-BE49-F238E27FC236}">
                <a16:creationId xmlns:a16="http://schemas.microsoft.com/office/drawing/2014/main" id="{57D9887A-55D1-49D2-8675-5240F864DA0B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9469114" y="5523967"/>
            <a:ext cx="1902588" cy="153632"/>
          </a:xfrm>
          <a:prstGeom prst="rect">
            <a:avLst/>
          </a:prstGeom>
        </p:spPr>
        <p:txBody>
          <a:bodyPr wrap="non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000" b="0">
                <a:latin typeface="+mj-lt"/>
              </a:defRPr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pt-PT" noProof="0"/>
              <a:t>Click to add name</a:t>
            </a:r>
            <a:endParaRPr lang="pt-PT" noProof="0" dirty="0"/>
          </a:p>
        </p:txBody>
      </p:sp>
      <p:sp>
        <p:nvSpPr>
          <p:cNvPr id="55" name="Text Placeholder 6">
            <a:extLst>
              <a:ext uri="{FF2B5EF4-FFF2-40B4-BE49-F238E27FC236}">
                <a16:creationId xmlns:a16="http://schemas.microsoft.com/office/drawing/2014/main" id="{78D2D6D9-E53F-4A0D-BBF5-81D01913CD12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9469114" y="5690863"/>
            <a:ext cx="1902588" cy="324512"/>
          </a:xfrm>
          <a:prstGeom prst="rect">
            <a:avLst/>
          </a:prstGeom>
        </p:spPr>
        <p:txBody>
          <a:bodyPr wrap="square">
            <a:no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000" b="0" i="1">
                <a:latin typeface="+mj-lt"/>
              </a:defRPr>
            </a:lvl1pPr>
            <a:lvl2pPr marL="182562" indent="0">
              <a:buNone/>
              <a:defRPr sz="1100"/>
            </a:lvl2pPr>
            <a:lvl3pPr marL="444500" indent="0">
              <a:buNone/>
              <a:defRPr sz="1100"/>
            </a:lvl3pPr>
            <a:lvl4pPr marL="715963" indent="0">
              <a:buNone/>
              <a:defRPr sz="1100"/>
            </a:lvl4pPr>
            <a:lvl5pPr marL="985838" indent="0">
              <a:buNone/>
              <a:defRPr sz="1100"/>
            </a:lvl5pPr>
          </a:lstStyle>
          <a:p>
            <a:pPr lvl="0"/>
            <a:r>
              <a:rPr lang="pt-PT" noProof="0"/>
              <a:t>Job title</a:t>
            </a:r>
            <a:br>
              <a:rPr lang="pt-PT" noProof="0"/>
            </a:br>
            <a:r>
              <a:rPr lang="pt-PT" noProof="0"/>
              <a:t>Contact information</a:t>
            </a:r>
            <a:endParaRPr lang="pt-PT" noProof="0" dirty="0"/>
          </a:p>
        </p:txBody>
      </p:sp>
      <p:sp>
        <p:nvSpPr>
          <p:cNvPr id="56" name="Footer">
            <a:extLst>
              <a:ext uri="{FF2B5EF4-FFF2-40B4-BE49-F238E27FC236}">
                <a16:creationId xmlns:a16="http://schemas.microsoft.com/office/drawing/2014/main" id="{3D92757B-1122-4A0B-B414-F2DE3CA792C1}"/>
              </a:ext>
            </a:extLst>
          </p:cNvPr>
          <p:cNvSpPr txBox="1">
            <a:spLocks/>
          </p:cNvSpPr>
          <p:nvPr userDrawn="1">
            <p:custDataLst>
              <p:tags r:id="rId3"/>
            </p:custDataLst>
          </p:nvPr>
        </p:nvSpPr>
        <p:spPr bwMode="black">
          <a:xfrm>
            <a:off x="3254847" y="6505850"/>
            <a:ext cx="7871883" cy="1397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/>
          <a:p>
            <a:pPr marL="0" algn="r" defTabSz="914400" rtl="0" eaLnBrk="1" latinLnBrk="0" hangingPunct="1"/>
            <a:r>
              <a:rPr lang="pt-PT" sz="1000" b="0" kern="1200">
                <a:solidFill>
                  <a:srgbClr val="283E36"/>
                </a:solidFill>
                <a:latin typeface="SwissReSans" pitchFamily="34" charset="0"/>
                <a:ea typeface="+mn-ea"/>
                <a:cs typeface="+mn-cs"/>
              </a:rPr>
              <a:t>Juliana Alves | Outubro 2023 | AGBR 2023</a:t>
            </a:r>
            <a:endParaRPr lang="pt-PT" sz="1000" b="0" kern="1200" dirty="0">
              <a:solidFill>
                <a:srgbClr val="283E36"/>
              </a:solidFill>
              <a:latin typeface="SwissReSans" pitchFamily="34" charset="0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CD18F66-639F-8437-0BD1-4FE77725F05E}"/>
              </a:ext>
            </a:extLst>
          </p:cNvPr>
          <p:cNvPicPr>
            <a:picLocks/>
          </p:cNvPicPr>
          <p:nvPr userDrawn="1">
            <p:custDataLst>
              <p:tags r:id="rId4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03361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able of Contents with Image" preserve="1" userDrawn="1">
  <p:cSld name="Table of Contents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0"/>
            <a:ext cx="8115300" cy="6858000"/>
          </a:xfrm>
          <a:prstGeom prst="rect">
            <a:avLst/>
          </a:prstGeom>
        </p:spPr>
        <p:txBody>
          <a:bodyPr lIns="0" tIns="1152000" anchor="ctr"/>
          <a:lstStyle>
            <a:lvl1pPr algn="ctr">
              <a:spcBef>
                <a:spcPts val="0"/>
              </a:spcBef>
              <a:buFontTx/>
              <a:buNone/>
              <a:defRPr sz="1200">
                <a:solidFill>
                  <a:srgbClr val="A8BAB2"/>
                </a:solidFill>
                <a:latin typeface="SwissReSans" pitchFamily="34" charset="0"/>
              </a:defRPr>
            </a:lvl1pPr>
          </a:lstStyle>
          <a:p>
            <a:r>
              <a:rPr lang="pt-PT" noProof="1"/>
              <a:t>Click to browse for an own image or </a:t>
            </a:r>
            <a:br>
              <a:rPr lang="pt-PT" noProof="1"/>
            </a:br>
            <a:r>
              <a:rPr lang="pt-PT" noProof="1"/>
              <a:t>select one from the Swiss Re menu.</a:t>
            </a:r>
            <a:br>
              <a:rPr lang="pt-PT" noProof="1"/>
            </a:br>
            <a:r>
              <a:rPr lang="pt-PT" noProof="1"/>
              <a:t>Be careful to avoid an image that clashes</a:t>
            </a:r>
            <a:br>
              <a:rPr lang="pt-PT" noProof="1"/>
            </a:br>
            <a:r>
              <a:rPr lang="pt-PT" noProof="1"/>
              <a:t>with the background colour.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5A4DEE0-C41B-4076-8B94-57B0E7907B17}"/>
              </a:ext>
            </a:extLst>
          </p:cNvPr>
          <p:cNvSpPr/>
          <p:nvPr userDrawn="1"/>
        </p:nvSpPr>
        <p:spPr bwMode="gray">
          <a:xfrm>
            <a:off x="8112224" y="0"/>
            <a:ext cx="4079776" cy="6858000"/>
          </a:xfrm>
          <a:prstGeom prst="rect">
            <a:avLst/>
          </a:prstGeom>
          <a:solidFill>
            <a:schemeClr val="tx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 err="1">
              <a:latin typeface="SwissReSans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 bwMode="gray">
          <a:xfrm>
            <a:off x="8544272" y="692151"/>
            <a:ext cx="3168303" cy="69264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pt-PT"/>
              <a:t>Click to edit Master title style</a:t>
            </a:r>
            <a:endParaRPr lang="pt-PT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E4D2043-7E31-4A53-BD33-72A88E682172}" type="slidenum">
              <a:rPr lang="pt-PT" smtClean="0"/>
              <a:pPr/>
              <a:t>‹#›</a:t>
            </a:fld>
            <a:endParaRPr lang="pt-PT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C45380B-69F6-B6ED-65BA-C94CA59F0E7F}"/>
              </a:ext>
            </a:extLst>
          </p:cNvPr>
          <p:cNvPicPr>
            <a:picLocks/>
          </p:cNvPicPr>
          <p:nvPr userDrawn="1"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5701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able of Contents with Quote" preserve="1" userDrawn="1">
  <p:cSld name="Table of Contents with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C5A4DEE0-C41B-4076-8B94-57B0E7907B17}"/>
              </a:ext>
            </a:extLst>
          </p:cNvPr>
          <p:cNvSpPr/>
          <p:nvPr userDrawn="1"/>
        </p:nvSpPr>
        <p:spPr bwMode="gray">
          <a:xfrm>
            <a:off x="8112224" y="0"/>
            <a:ext cx="4079776" cy="6858000"/>
          </a:xfrm>
          <a:prstGeom prst="rect">
            <a:avLst/>
          </a:prstGeom>
          <a:solidFill>
            <a:schemeClr val="tx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 err="1">
              <a:latin typeface="SwissReSans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 bwMode="gray">
          <a:xfrm>
            <a:off x="8544272" y="692151"/>
            <a:ext cx="3168303" cy="692647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pt-PT"/>
              <a:t>Click to edit Master title style</a:t>
            </a:r>
            <a:endParaRPr lang="pt-PT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E4D2043-7E31-4A53-BD33-72A88E682172}" type="slidenum">
              <a:rPr lang="pt-PT" smtClean="0"/>
              <a:pPr/>
              <a:t>‹#›</a:t>
            </a:fld>
            <a:endParaRPr lang="pt-PT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8B2FF7-1EAF-4819-B80C-A01E1EC5DFA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5325" y="1444598"/>
            <a:ext cx="6120755" cy="457678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5000">
                <a:solidFill>
                  <a:schemeClr val="tx2"/>
                </a:solidFill>
                <a:latin typeface="SwissReSans Light" panose="020B0604020202020204" charset="0"/>
              </a:defRPr>
            </a:lvl1pPr>
            <a:lvl2pPr marL="182562" indent="0">
              <a:buFontTx/>
              <a:buNone/>
              <a:defRPr sz="5000">
                <a:solidFill>
                  <a:schemeClr val="tx2"/>
                </a:solidFill>
              </a:defRPr>
            </a:lvl2pPr>
            <a:lvl3pPr marL="444500" indent="0">
              <a:buFontTx/>
              <a:buNone/>
              <a:defRPr sz="5000">
                <a:solidFill>
                  <a:schemeClr val="tx2"/>
                </a:solidFill>
              </a:defRPr>
            </a:lvl3pPr>
            <a:lvl4pPr marL="715963" indent="0">
              <a:buFontTx/>
              <a:buNone/>
              <a:defRPr sz="5000">
                <a:solidFill>
                  <a:schemeClr val="tx2"/>
                </a:solidFill>
              </a:defRPr>
            </a:lvl4pPr>
            <a:lvl5pPr marL="985838" indent="0">
              <a:buFontTx/>
              <a:buNone/>
              <a:defRPr sz="5000">
                <a:solidFill>
                  <a:schemeClr val="tx2"/>
                </a:solidFill>
              </a:defRPr>
            </a:lvl5pPr>
          </a:lstStyle>
          <a:p>
            <a:pPr lvl="0"/>
            <a:r>
              <a:rPr lang="pt-PT"/>
              <a:t>Click to edit Master text styles</a:t>
            </a:r>
            <a:endParaRPr lang="pt-PT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DF82E14-3F8E-E169-39F3-EF19B25986D3}"/>
              </a:ext>
            </a:extLst>
          </p:cNvPr>
          <p:cNvPicPr>
            <a:picLocks/>
          </p:cNvPicPr>
          <p:nvPr userDrawn="1"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220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 - Color Horizontal (transparent)" preserve="1" userDrawn="1">
  <p:cSld name="Title Slide - Color Horizontal (transparent)">
    <p:bg bwMode="gray">
      <p:bgPr>
        <a:solidFill>
          <a:srgbClr val="D1DC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B5DDD3B-045F-4D3B-8E92-D3FE0AC45E24}"/>
              </a:ext>
            </a:extLst>
          </p:cNvPr>
          <p:cNvSpPr/>
          <p:nvPr userDrawn="1"/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tx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 err="1">
              <a:latin typeface="SwissReSans" pitchFamily="34" charset="0"/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 bwMode="gray">
          <a:xfrm>
            <a:off x="0" y="0"/>
            <a:ext cx="12192000" cy="6858000"/>
          </a:xfrm>
          <a:prstGeom prst="rect">
            <a:avLst/>
          </a:prstGeom>
        </p:spPr>
        <p:txBody>
          <a:bodyPr tIns="576000" anchor="ctr"/>
          <a:lstStyle>
            <a:lvl1pPr algn="ctr">
              <a:buFontTx/>
              <a:buNone/>
              <a:defRPr sz="1200">
                <a:solidFill>
                  <a:srgbClr val="A8BAB2"/>
                </a:solidFill>
                <a:latin typeface="SwissReSans" pitchFamily="34" charset="0"/>
              </a:defRPr>
            </a:lvl1pPr>
          </a:lstStyle>
          <a:p>
            <a:r>
              <a:rPr lang="pt-PT"/>
              <a:t>Click icon to add picture</a:t>
            </a:r>
            <a:endParaRPr lang="pt-PT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white">
          <a:xfrm>
            <a:off x="695325" y="1628776"/>
            <a:ext cx="9913177" cy="1296168"/>
          </a:xfrm>
        </p:spPr>
        <p:txBody>
          <a:bodyPr>
            <a:noAutofit/>
          </a:bodyPr>
          <a:lstStyle>
            <a:lvl1pPr algn="l">
              <a:lnSpc>
                <a:spcPct val="80000"/>
              </a:lnSpc>
              <a:defRPr sz="4800">
                <a:solidFill>
                  <a:srgbClr val="FFFFFF"/>
                </a:solidFill>
                <a:latin typeface="SwissReSans Light" pitchFamily="34" charset="0"/>
              </a:defRPr>
            </a:lvl1pPr>
          </a:lstStyle>
          <a:p>
            <a:r>
              <a:rPr lang="pt-PT"/>
              <a:t>Click to edit Master title style</a:t>
            </a:r>
            <a:endParaRPr lang="pt-P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white">
          <a:xfrm>
            <a:off x="695325" y="2996952"/>
            <a:ext cx="9913177" cy="288032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rgbClr val="FFFFFF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Click to edit Master subtitle style</a:t>
            </a:r>
            <a:endParaRPr lang="pt-PT" dirty="0"/>
          </a:p>
        </p:txBody>
      </p:sp>
      <p:sp>
        <p:nvSpPr>
          <p:cNvPr id="11" name="Classification"/>
          <p:cNvSpPr txBox="1">
            <a:spLocks noChangeArrowheads="1"/>
          </p:cNvSpPr>
          <p:nvPr userDrawn="1">
            <p:custDataLst>
              <p:tags r:id="rId2"/>
            </p:custDataLst>
          </p:nvPr>
        </p:nvSpPr>
        <p:spPr bwMode="black">
          <a:xfrm>
            <a:off x="4012517" y="260350"/>
            <a:ext cx="7679599" cy="139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r">
              <a:buClrTx/>
              <a:buSzTx/>
              <a:buFontTx/>
              <a:buNone/>
            </a:pPr>
            <a:endParaRPr lang="pt-PT" sz="900" dirty="0">
              <a:solidFill>
                <a:srgbClr val="283E36"/>
              </a:solidFill>
              <a:latin typeface="SwissReSans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E999A00-BFFA-3C1E-9FE0-58020128984E}"/>
              </a:ext>
            </a:extLst>
          </p:cNvPr>
          <p:cNvPicPr>
            <a:picLocks/>
          </p:cNvPicPr>
          <p:nvPr userDrawn="1"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26" y="301052"/>
            <a:ext cx="1379177" cy="324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71202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End Slide 1" preserve="1" userDrawn="1">
  <p:cSld name="End Slide 1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43963-C518-4447-9E83-A30F66BBB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2628876"/>
            <a:ext cx="11017250" cy="692647"/>
          </a:xfrm>
        </p:spPr>
        <p:txBody>
          <a:bodyPr/>
          <a:lstStyle>
            <a:lvl1pPr>
              <a:defRPr sz="4800">
                <a:solidFill>
                  <a:schemeClr val="bg1"/>
                </a:solidFill>
                <a:latin typeface="SwissReSans Light" panose="020B0604020202020204" charset="0"/>
              </a:defRPr>
            </a:lvl1pPr>
          </a:lstStyle>
          <a:p>
            <a:r>
              <a:rPr lang="pt-PT"/>
              <a:t>Click to edit Master title style</a:t>
            </a:r>
            <a:endParaRPr lang="pt-PT" dirty="0"/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912E097B-8B33-4A53-A464-F9DB356C0E3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95324" y="3933056"/>
            <a:ext cx="3312000" cy="27699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1800" b="0">
                <a:solidFill>
                  <a:schemeClr val="bg1"/>
                </a:solidFill>
                <a:latin typeface="+mj-lt"/>
              </a:defRPr>
            </a:lvl1pPr>
            <a:lvl2pPr marL="182562" indent="0">
              <a:buFontTx/>
              <a:buNone/>
              <a:defRPr sz="5000">
                <a:solidFill>
                  <a:schemeClr val="tx2"/>
                </a:solidFill>
              </a:defRPr>
            </a:lvl2pPr>
            <a:lvl3pPr marL="444500" indent="0">
              <a:buFontTx/>
              <a:buNone/>
              <a:defRPr sz="5000">
                <a:solidFill>
                  <a:schemeClr val="tx2"/>
                </a:solidFill>
              </a:defRPr>
            </a:lvl3pPr>
            <a:lvl4pPr marL="715963" indent="0">
              <a:buFontTx/>
              <a:buNone/>
              <a:defRPr sz="5000">
                <a:solidFill>
                  <a:schemeClr val="tx2"/>
                </a:solidFill>
              </a:defRPr>
            </a:lvl4pPr>
            <a:lvl5pPr marL="985838" indent="0">
              <a:buFontTx/>
              <a:buNone/>
              <a:defRPr sz="5000">
                <a:solidFill>
                  <a:schemeClr val="tx2"/>
                </a:solidFill>
              </a:defRPr>
            </a:lvl5pPr>
          </a:lstStyle>
          <a:p>
            <a:pPr lvl="0"/>
            <a:r>
              <a:rPr lang="pt-PT"/>
              <a:t>Click to add name</a:t>
            </a:r>
            <a:endParaRPr lang="pt-PT" dirty="0"/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5D0866EC-5ED0-45CD-A896-C7F91D657F7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95325" y="3573016"/>
            <a:ext cx="2808387" cy="231203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  <a:latin typeface="+mn-lt"/>
              </a:defRPr>
            </a:lvl1pPr>
            <a:lvl2pPr marL="182562" indent="0">
              <a:buFontTx/>
              <a:buNone/>
              <a:defRPr sz="5000">
                <a:solidFill>
                  <a:schemeClr val="tx2"/>
                </a:solidFill>
              </a:defRPr>
            </a:lvl2pPr>
            <a:lvl3pPr marL="444500" indent="0">
              <a:buFontTx/>
              <a:buNone/>
              <a:defRPr sz="5000">
                <a:solidFill>
                  <a:schemeClr val="tx2"/>
                </a:solidFill>
              </a:defRPr>
            </a:lvl3pPr>
            <a:lvl4pPr marL="715963" indent="0">
              <a:buFontTx/>
              <a:buNone/>
              <a:defRPr sz="5000">
                <a:solidFill>
                  <a:schemeClr val="tx2"/>
                </a:solidFill>
              </a:defRPr>
            </a:lvl4pPr>
            <a:lvl5pPr marL="985838" indent="0">
              <a:buFontTx/>
              <a:buNone/>
              <a:defRPr sz="5000">
                <a:solidFill>
                  <a:schemeClr val="tx2"/>
                </a:solidFill>
              </a:defRPr>
            </a:lvl5pPr>
          </a:lstStyle>
          <a:p>
            <a:pPr lvl="0"/>
            <a:r>
              <a:rPr lang="pt-PT"/>
              <a:t>Click to edit Master text styles</a:t>
            </a:r>
            <a:endParaRPr lang="pt-PT" dirty="0"/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79104C73-C903-4C9D-971F-ADC82F7CD97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95324" y="4210055"/>
            <a:ext cx="3312000" cy="101914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1800" b="0">
                <a:solidFill>
                  <a:schemeClr val="bg1"/>
                </a:solidFill>
                <a:latin typeface="+mj-lt"/>
              </a:defRPr>
            </a:lvl1pPr>
            <a:lvl2pPr marL="182562" indent="0">
              <a:buFontTx/>
              <a:buNone/>
              <a:defRPr sz="5000">
                <a:solidFill>
                  <a:schemeClr val="tx2"/>
                </a:solidFill>
              </a:defRPr>
            </a:lvl2pPr>
            <a:lvl3pPr marL="444500" indent="0">
              <a:buFontTx/>
              <a:buNone/>
              <a:defRPr sz="5000">
                <a:solidFill>
                  <a:schemeClr val="tx2"/>
                </a:solidFill>
              </a:defRPr>
            </a:lvl3pPr>
            <a:lvl4pPr marL="715963" indent="0">
              <a:buFontTx/>
              <a:buNone/>
              <a:defRPr sz="5000">
                <a:solidFill>
                  <a:schemeClr val="tx2"/>
                </a:solidFill>
              </a:defRPr>
            </a:lvl4pPr>
            <a:lvl5pPr marL="985838" indent="0">
              <a:buFontTx/>
              <a:buNone/>
              <a:defRPr sz="5000">
                <a:solidFill>
                  <a:schemeClr val="tx2"/>
                </a:solidFill>
              </a:defRPr>
            </a:lvl5pPr>
          </a:lstStyle>
          <a:p>
            <a:pPr lvl="0"/>
            <a:r>
              <a:rPr lang="pt-PT"/>
              <a:t>Job title</a:t>
            </a:r>
            <a:br>
              <a:rPr lang="pt-PT"/>
            </a:br>
            <a:r>
              <a:rPr lang="pt-PT"/>
              <a:t>name@swissre.com</a:t>
            </a:r>
            <a:br>
              <a:rPr lang="pt-PT"/>
            </a:br>
            <a:r>
              <a:rPr lang="pt-PT"/>
              <a:t>000 0000 0000</a:t>
            </a:r>
            <a:endParaRPr lang="pt-PT" dirty="0"/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B6AAA0F8-4641-419D-A8C4-5B42FAFD19D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378387" y="3933056"/>
            <a:ext cx="3312000" cy="27699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 sz="1800" b="0">
                <a:solidFill>
                  <a:schemeClr val="bg1"/>
                </a:solidFill>
                <a:latin typeface="+mj-lt"/>
              </a:defRPr>
            </a:lvl1pPr>
            <a:lvl2pPr marL="182562" indent="0">
              <a:buFontTx/>
              <a:buNone/>
              <a:defRPr sz="5000">
                <a:solidFill>
                  <a:schemeClr val="tx2"/>
                </a:solidFill>
              </a:defRPr>
            </a:lvl2pPr>
            <a:lvl3pPr marL="444500" indent="0">
              <a:buFontTx/>
              <a:buNone/>
              <a:defRPr sz="5000">
                <a:solidFill>
                  <a:schemeClr val="tx2"/>
                </a:solidFill>
              </a:defRPr>
            </a:lvl3pPr>
            <a:lvl4pPr marL="715963" indent="0">
              <a:buFontTx/>
              <a:buNone/>
              <a:defRPr sz="5000">
                <a:solidFill>
                  <a:schemeClr val="tx2"/>
                </a:solidFill>
              </a:defRPr>
            </a:lvl4pPr>
            <a:lvl5pPr marL="985838" indent="0">
              <a:buFontTx/>
              <a:buNone/>
              <a:defRPr sz="5000">
                <a:solidFill>
                  <a:schemeClr val="tx2"/>
                </a:solidFill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lang="pt-PT"/>
              <a:t>Click to add name</a:t>
            </a:r>
          </a:p>
          <a:p>
            <a:pPr lvl="0"/>
            <a:endParaRPr lang="pt-PT" dirty="0"/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70E9C7E7-7CB8-4425-A5B3-2DE14A5750A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378387" y="4210055"/>
            <a:ext cx="3312000" cy="101914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1800" b="0">
                <a:solidFill>
                  <a:schemeClr val="bg1"/>
                </a:solidFill>
                <a:latin typeface="+mj-lt"/>
              </a:defRPr>
            </a:lvl1pPr>
            <a:lvl2pPr marL="182562" indent="0">
              <a:buFontTx/>
              <a:buNone/>
              <a:defRPr sz="5000">
                <a:solidFill>
                  <a:schemeClr val="tx2"/>
                </a:solidFill>
              </a:defRPr>
            </a:lvl2pPr>
            <a:lvl3pPr marL="444500" indent="0">
              <a:buFontTx/>
              <a:buNone/>
              <a:defRPr sz="5000">
                <a:solidFill>
                  <a:schemeClr val="tx2"/>
                </a:solidFill>
              </a:defRPr>
            </a:lvl3pPr>
            <a:lvl4pPr marL="715963" indent="0">
              <a:buFontTx/>
              <a:buNone/>
              <a:defRPr sz="5000">
                <a:solidFill>
                  <a:schemeClr val="tx2"/>
                </a:solidFill>
              </a:defRPr>
            </a:lvl4pPr>
            <a:lvl5pPr marL="985838" indent="0">
              <a:buFontTx/>
              <a:buNone/>
              <a:defRPr sz="5000">
                <a:solidFill>
                  <a:schemeClr val="tx2"/>
                </a:solidFill>
              </a:defRPr>
            </a:lvl5pPr>
          </a:lstStyle>
          <a:p>
            <a:pPr lvl="0"/>
            <a:r>
              <a:rPr lang="pt-PT"/>
              <a:t>Job title</a:t>
            </a:r>
            <a:br>
              <a:rPr lang="pt-PT"/>
            </a:br>
            <a:r>
              <a:rPr lang="pt-PT"/>
              <a:t>name@swissre.com</a:t>
            </a:r>
            <a:br>
              <a:rPr lang="pt-PT"/>
            </a:br>
            <a:r>
              <a:rPr lang="pt-PT"/>
              <a:t>000 0000 0000</a:t>
            </a:r>
            <a:endParaRPr lang="pt-PT" dirty="0"/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B41A1806-731A-4E83-BB0C-A9548663CFD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36856" y="3933056"/>
            <a:ext cx="3312000" cy="27699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 sz="1800" b="0">
                <a:solidFill>
                  <a:schemeClr val="bg1"/>
                </a:solidFill>
                <a:latin typeface="+mj-lt"/>
              </a:defRPr>
            </a:lvl1pPr>
            <a:lvl2pPr marL="182562" indent="0">
              <a:buFontTx/>
              <a:buNone/>
              <a:defRPr sz="5000">
                <a:solidFill>
                  <a:schemeClr val="tx2"/>
                </a:solidFill>
              </a:defRPr>
            </a:lvl2pPr>
            <a:lvl3pPr marL="444500" indent="0">
              <a:buFontTx/>
              <a:buNone/>
              <a:defRPr sz="5000">
                <a:solidFill>
                  <a:schemeClr val="tx2"/>
                </a:solidFill>
              </a:defRPr>
            </a:lvl3pPr>
            <a:lvl4pPr marL="715963" indent="0">
              <a:buFontTx/>
              <a:buNone/>
              <a:defRPr sz="5000">
                <a:solidFill>
                  <a:schemeClr val="tx2"/>
                </a:solidFill>
              </a:defRPr>
            </a:lvl4pPr>
            <a:lvl5pPr marL="985838" indent="0">
              <a:buFontTx/>
              <a:buNone/>
              <a:defRPr sz="5000">
                <a:solidFill>
                  <a:schemeClr val="tx2"/>
                </a:solidFill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lang="pt-PT"/>
              <a:t>Click to add name</a:t>
            </a:r>
          </a:p>
          <a:p>
            <a:pPr lvl="0"/>
            <a:endParaRPr lang="pt-PT" dirty="0"/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6F4CECFD-0A5E-4297-9C69-2A932A77974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536856" y="4210055"/>
            <a:ext cx="3312000" cy="101914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1800" b="0">
                <a:solidFill>
                  <a:schemeClr val="bg1"/>
                </a:solidFill>
                <a:latin typeface="+mj-lt"/>
              </a:defRPr>
            </a:lvl1pPr>
            <a:lvl2pPr marL="182562" indent="0">
              <a:buFontTx/>
              <a:buNone/>
              <a:defRPr sz="5000">
                <a:solidFill>
                  <a:schemeClr val="tx2"/>
                </a:solidFill>
              </a:defRPr>
            </a:lvl2pPr>
            <a:lvl3pPr marL="444500" indent="0">
              <a:buFontTx/>
              <a:buNone/>
              <a:defRPr sz="5000">
                <a:solidFill>
                  <a:schemeClr val="tx2"/>
                </a:solidFill>
              </a:defRPr>
            </a:lvl3pPr>
            <a:lvl4pPr marL="715963" indent="0">
              <a:buFontTx/>
              <a:buNone/>
              <a:defRPr sz="5000">
                <a:solidFill>
                  <a:schemeClr val="tx2"/>
                </a:solidFill>
              </a:defRPr>
            </a:lvl4pPr>
            <a:lvl5pPr marL="985838" indent="0">
              <a:buFontTx/>
              <a:buNone/>
              <a:defRPr sz="5000">
                <a:solidFill>
                  <a:schemeClr val="tx2"/>
                </a:solidFill>
              </a:defRPr>
            </a:lvl5pPr>
          </a:lstStyle>
          <a:p>
            <a:pPr lvl="0"/>
            <a:r>
              <a:rPr lang="pt-PT"/>
              <a:t>Job title</a:t>
            </a:r>
            <a:br>
              <a:rPr lang="pt-PT"/>
            </a:br>
            <a:r>
              <a:rPr lang="pt-PT"/>
              <a:t>name@swissre.com</a:t>
            </a:r>
            <a:br>
              <a:rPr lang="pt-PT"/>
            </a:br>
            <a:r>
              <a:rPr lang="pt-PT"/>
              <a:t>000 0000 0000</a:t>
            </a:r>
            <a:endParaRPr lang="pt-PT" dirty="0"/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75837384-8E7C-48B1-93BA-43E60422F05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95325" y="5380420"/>
            <a:ext cx="2808387" cy="259281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  <a:latin typeface="+mn-lt"/>
              </a:defRPr>
            </a:lvl1pPr>
            <a:lvl2pPr marL="182562" indent="0">
              <a:buFontTx/>
              <a:buNone/>
              <a:defRPr sz="5000">
                <a:solidFill>
                  <a:schemeClr val="tx2"/>
                </a:solidFill>
              </a:defRPr>
            </a:lvl2pPr>
            <a:lvl3pPr marL="444500" indent="0">
              <a:buFontTx/>
              <a:buNone/>
              <a:defRPr sz="5000">
                <a:solidFill>
                  <a:schemeClr val="tx2"/>
                </a:solidFill>
              </a:defRPr>
            </a:lvl3pPr>
            <a:lvl4pPr marL="715963" indent="0">
              <a:buFontTx/>
              <a:buNone/>
              <a:defRPr sz="5000">
                <a:solidFill>
                  <a:schemeClr val="tx2"/>
                </a:solidFill>
              </a:defRPr>
            </a:lvl4pPr>
            <a:lvl5pPr marL="985838" indent="0">
              <a:buFontTx/>
              <a:buNone/>
              <a:defRPr sz="5000">
                <a:solidFill>
                  <a:schemeClr val="tx2"/>
                </a:solidFill>
              </a:defRPr>
            </a:lvl5pPr>
          </a:lstStyle>
          <a:p>
            <a:pPr lvl="0"/>
            <a:r>
              <a:rPr lang="pt-PT"/>
              <a:t>Click to edit Master text styles</a:t>
            </a:r>
            <a:endParaRPr lang="pt-PT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D34D64A5-9BA9-4A49-80AC-B15D0D80D8AA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695400" y="5697388"/>
            <a:ext cx="324000" cy="32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pt-PT"/>
              <a:t> </a:t>
            </a:r>
            <a:endParaRPr lang="pt-PT" dirty="0"/>
          </a:p>
        </p:txBody>
      </p:sp>
      <p:sp>
        <p:nvSpPr>
          <p:cNvPr id="21" name="Picture Placeholder 9">
            <a:extLst>
              <a:ext uri="{FF2B5EF4-FFF2-40B4-BE49-F238E27FC236}">
                <a16:creationId xmlns:a16="http://schemas.microsoft.com/office/drawing/2014/main" id="{55B64BBC-0F83-4C0B-903E-584C9438516F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1163400" y="5697388"/>
            <a:ext cx="324000" cy="32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pt-PT"/>
              <a:t> </a:t>
            </a:r>
            <a:endParaRPr lang="pt-PT" dirty="0"/>
          </a:p>
        </p:txBody>
      </p:sp>
      <p:sp>
        <p:nvSpPr>
          <p:cNvPr id="23" name="Picture Placeholder 9">
            <a:extLst>
              <a:ext uri="{FF2B5EF4-FFF2-40B4-BE49-F238E27FC236}">
                <a16:creationId xmlns:a16="http://schemas.microsoft.com/office/drawing/2014/main" id="{83FFD9DD-E866-4E18-BA64-E3610437C705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1631400" y="5697388"/>
            <a:ext cx="324000" cy="32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pt-PT"/>
              <a:t> </a:t>
            </a:r>
            <a:endParaRPr lang="pt-PT" dirty="0"/>
          </a:p>
        </p:txBody>
      </p:sp>
      <p:sp>
        <p:nvSpPr>
          <p:cNvPr id="25" name="Picture Placeholder 9">
            <a:extLst>
              <a:ext uri="{FF2B5EF4-FFF2-40B4-BE49-F238E27FC236}">
                <a16:creationId xmlns:a16="http://schemas.microsoft.com/office/drawing/2014/main" id="{2BABED67-931C-44BC-AB79-C182D3621460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2099400" y="5697388"/>
            <a:ext cx="324000" cy="32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pt-PT"/>
              <a:t> </a:t>
            </a:r>
            <a:endParaRPr lang="pt-PT" dirty="0"/>
          </a:p>
        </p:txBody>
      </p:sp>
      <p:sp>
        <p:nvSpPr>
          <p:cNvPr id="27" name="Picture Placeholder 9">
            <a:extLst>
              <a:ext uri="{FF2B5EF4-FFF2-40B4-BE49-F238E27FC236}">
                <a16:creationId xmlns:a16="http://schemas.microsoft.com/office/drawing/2014/main" id="{AC674E57-2AE3-4335-AD01-76934BC62AED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2567400" y="5697388"/>
            <a:ext cx="324000" cy="32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pt-PT"/>
              <a:t> </a:t>
            </a:r>
            <a:endParaRPr lang="pt-PT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967FA5C-327F-10BA-7CB3-0E8CC719BCBE}"/>
              </a:ext>
            </a:extLst>
          </p:cNvPr>
          <p:cNvPicPr>
            <a:picLocks/>
          </p:cNvPicPr>
          <p:nvPr userDrawn="1"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26" y="301052"/>
            <a:ext cx="1379177" cy="324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51585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End Slide 2" preserve="1" userDrawn="1">
  <p:cSld name="End Slide 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912E097B-8B33-4A53-A464-F9DB356C0E3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95324" y="1978064"/>
            <a:ext cx="3312000" cy="27699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1800" b="0">
                <a:solidFill>
                  <a:schemeClr val="bg1"/>
                </a:solidFill>
                <a:latin typeface="+mj-lt"/>
              </a:defRPr>
            </a:lvl1pPr>
            <a:lvl2pPr marL="182562" indent="0">
              <a:buFontTx/>
              <a:buNone/>
              <a:defRPr sz="5000">
                <a:solidFill>
                  <a:schemeClr val="tx2"/>
                </a:solidFill>
              </a:defRPr>
            </a:lvl2pPr>
            <a:lvl3pPr marL="444500" indent="0">
              <a:buFontTx/>
              <a:buNone/>
              <a:defRPr sz="5000">
                <a:solidFill>
                  <a:schemeClr val="tx2"/>
                </a:solidFill>
              </a:defRPr>
            </a:lvl3pPr>
            <a:lvl4pPr marL="715963" indent="0">
              <a:buFontTx/>
              <a:buNone/>
              <a:defRPr sz="5000">
                <a:solidFill>
                  <a:schemeClr val="tx2"/>
                </a:solidFill>
              </a:defRPr>
            </a:lvl4pPr>
            <a:lvl5pPr marL="985838" indent="0">
              <a:buFontTx/>
              <a:buNone/>
              <a:defRPr sz="5000">
                <a:solidFill>
                  <a:schemeClr val="tx2"/>
                </a:solidFill>
              </a:defRPr>
            </a:lvl5pPr>
          </a:lstStyle>
          <a:p>
            <a:pPr lvl="0"/>
            <a:r>
              <a:rPr lang="pt-PT"/>
              <a:t>Click to add name</a:t>
            </a:r>
            <a:endParaRPr lang="pt-PT" dirty="0"/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5D0866EC-5ED0-45CD-A896-C7F91D657F7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95325" y="1618024"/>
            <a:ext cx="2808387" cy="231203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  <a:latin typeface="+mn-lt"/>
              </a:defRPr>
            </a:lvl1pPr>
            <a:lvl2pPr marL="182562" indent="0">
              <a:buFontTx/>
              <a:buNone/>
              <a:defRPr sz="5000">
                <a:solidFill>
                  <a:schemeClr val="tx2"/>
                </a:solidFill>
              </a:defRPr>
            </a:lvl2pPr>
            <a:lvl3pPr marL="444500" indent="0">
              <a:buFontTx/>
              <a:buNone/>
              <a:defRPr sz="5000">
                <a:solidFill>
                  <a:schemeClr val="tx2"/>
                </a:solidFill>
              </a:defRPr>
            </a:lvl3pPr>
            <a:lvl4pPr marL="715963" indent="0">
              <a:buFontTx/>
              <a:buNone/>
              <a:defRPr sz="5000">
                <a:solidFill>
                  <a:schemeClr val="tx2"/>
                </a:solidFill>
              </a:defRPr>
            </a:lvl4pPr>
            <a:lvl5pPr marL="985838" indent="0">
              <a:buFontTx/>
              <a:buNone/>
              <a:defRPr sz="5000">
                <a:solidFill>
                  <a:schemeClr val="tx2"/>
                </a:solidFill>
              </a:defRPr>
            </a:lvl5pPr>
          </a:lstStyle>
          <a:p>
            <a:pPr lvl="0"/>
            <a:r>
              <a:rPr lang="pt-PT"/>
              <a:t>Click to edit Master text styles</a:t>
            </a:r>
            <a:endParaRPr lang="pt-PT" dirty="0"/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79104C73-C903-4C9D-971F-ADC82F7CD97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95324" y="2255063"/>
            <a:ext cx="3312000" cy="101914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1800" b="0">
                <a:solidFill>
                  <a:schemeClr val="bg1"/>
                </a:solidFill>
                <a:latin typeface="+mj-lt"/>
              </a:defRPr>
            </a:lvl1pPr>
            <a:lvl2pPr marL="182562" indent="0">
              <a:buFontTx/>
              <a:buNone/>
              <a:defRPr sz="5000">
                <a:solidFill>
                  <a:schemeClr val="tx2"/>
                </a:solidFill>
              </a:defRPr>
            </a:lvl2pPr>
            <a:lvl3pPr marL="444500" indent="0">
              <a:buFontTx/>
              <a:buNone/>
              <a:defRPr sz="5000">
                <a:solidFill>
                  <a:schemeClr val="tx2"/>
                </a:solidFill>
              </a:defRPr>
            </a:lvl3pPr>
            <a:lvl4pPr marL="715963" indent="0">
              <a:buFontTx/>
              <a:buNone/>
              <a:defRPr sz="5000">
                <a:solidFill>
                  <a:schemeClr val="tx2"/>
                </a:solidFill>
              </a:defRPr>
            </a:lvl4pPr>
            <a:lvl5pPr marL="985838" indent="0">
              <a:buFontTx/>
              <a:buNone/>
              <a:defRPr sz="5000">
                <a:solidFill>
                  <a:schemeClr val="tx2"/>
                </a:solidFill>
              </a:defRPr>
            </a:lvl5pPr>
          </a:lstStyle>
          <a:p>
            <a:pPr lvl="0"/>
            <a:r>
              <a:rPr lang="pt-PT"/>
              <a:t>Job title</a:t>
            </a:r>
            <a:br>
              <a:rPr lang="pt-PT"/>
            </a:br>
            <a:r>
              <a:rPr lang="pt-PT"/>
              <a:t>name@swissre.com</a:t>
            </a:r>
            <a:br>
              <a:rPr lang="pt-PT"/>
            </a:br>
            <a:r>
              <a:rPr lang="pt-PT"/>
              <a:t>000 0000 0000</a:t>
            </a:r>
            <a:endParaRPr lang="pt-PT" dirty="0"/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B6AAA0F8-4641-419D-A8C4-5B42FAFD19D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378387" y="1978064"/>
            <a:ext cx="3312000" cy="27699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 sz="1800" b="0">
                <a:solidFill>
                  <a:schemeClr val="bg1"/>
                </a:solidFill>
                <a:latin typeface="+mj-lt"/>
              </a:defRPr>
            </a:lvl1pPr>
            <a:lvl2pPr marL="182562" indent="0">
              <a:buFontTx/>
              <a:buNone/>
              <a:defRPr sz="5000">
                <a:solidFill>
                  <a:schemeClr val="tx2"/>
                </a:solidFill>
              </a:defRPr>
            </a:lvl2pPr>
            <a:lvl3pPr marL="444500" indent="0">
              <a:buFontTx/>
              <a:buNone/>
              <a:defRPr sz="5000">
                <a:solidFill>
                  <a:schemeClr val="tx2"/>
                </a:solidFill>
              </a:defRPr>
            </a:lvl3pPr>
            <a:lvl4pPr marL="715963" indent="0">
              <a:buFontTx/>
              <a:buNone/>
              <a:defRPr sz="5000">
                <a:solidFill>
                  <a:schemeClr val="tx2"/>
                </a:solidFill>
              </a:defRPr>
            </a:lvl4pPr>
            <a:lvl5pPr marL="985838" indent="0">
              <a:buFontTx/>
              <a:buNone/>
              <a:defRPr sz="5000">
                <a:solidFill>
                  <a:schemeClr val="tx2"/>
                </a:solidFill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lang="pt-PT"/>
              <a:t>Click to add name</a:t>
            </a:r>
          </a:p>
          <a:p>
            <a:pPr lvl="0"/>
            <a:endParaRPr lang="pt-PT" dirty="0"/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70E9C7E7-7CB8-4425-A5B3-2DE14A5750A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378387" y="2255063"/>
            <a:ext cx="3312000" cy="101914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1800" b="0">
                <a:solidFill>
                  <a:schemeClr val="bg1"/>
                </a:solidFill>
                <a:latin typeface="+mj-lt"/>
              </a:defRPr>
            </a:lvl1pPr>
            <a:lvl2pPr marL="182562" indent="0">
              <a:buFontTx/>
              <a:buNone/>
              <a:defRPr sz="5000">
                <a:solidFill>
                  <a:schemeClr val="tx2"/>
                </a:solidFill>
              </a:defRPr>
            </a:lvl2pPr>
            <a:lvl3pPr marL="444500" indent="0">
              <a:buFontTx/>
              <a:buNone/>
              <a:defRPr sz="5000">
                <a:solidFill>
                  <a:schemeClr val="tx2"/>
                </a:solidFill>
              </a:defRPr>
            </a:lvl3pPr>
            <a:lvl4pPr marL="715963" indent="0">
              <a:buFontTx/>
              <a:buNone/>
              <a:defRPr sz="5000">
                <a:solidFill>
                  <a:schemeClr val="tx2"/>
                </a:solidFill>
              </a:defRPr>
            </a:lvl4pPr>
            <a:lvl5pPr marL="985838" indent="0">
              <a:buFontTx/>
              <a:buNone/>
              <a:defRPr sz="5000">
                <a:solidFill>
                  <a:schemeClr val="tx2"/>
                </a:solidFill>
              </a:defRPr>
            </a:lvl5pPr>
          </a:lstStyle>
          <a:p>
            <a:pPr lvl="0"/>
            <a:r>
              <a:rPr lang="pt-PT"/>
              <a:t>Job title</a:t>
            </a:r>
            <a:br>
              <a:rPr lang="pt-PT"/>
            </a:br>
            <a:r>
              <a:rPr lang="pt-PT"/>
              <a:t>name@swissre.com</a:t>
            </a:r>
            <a:br>
              <a:rPr lang="pt-PT"/>
            </a:br>
            <a:r>
              <a:rPr lang="pt-PT"/>
              <a:t>000 0000 0000</a:t>
            </a:r>
            <a:endParaRPr lang="pt-PT" dirty="0"/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B41A1806-731A-4E83-BB0C-A9548663CFD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36856" y="1978064"/>
            <a:ext cx="3312000" cy="276999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 sz="1800" b="0">
                <a:solidFill>
                  <a:schemeClr val="bg1"/>
                </a:solidFill>
                <a:latin typeface="+mj-lt"/>
              </a:defRPr>
            </a:lvl1pPr>
            <a:lvl2pPr marL="182562" indent="0">
              <a:buFontTx/>
              <a:buNone/>
              <a:defRPr sz="5000">
                <a:solidFill>
                  <a:schemeClr val="tx2"/>
                </a:solidFill>
              </a:defRPr>
            </a:lvl2pPr>
            <a:lvl3pPr marL="444500" indent="0">
              <a:buFontTx/>
              <a:buNone/>
              <a:defRPr sz="5000">
                <a:solidFill>
                  <a:schemeClr val="tx2"/>
                </a:solidFill>
              </a:defRPr>
            </a:lvl3pPr>
            <a:lvl4pPr marL="715963" indent="0">
              <a:buFontTx/>
              <a:buNone/>
              <a:defRPr sz="5000">
                <a:solidFill>
                  <a:schemeClr val="tx2"/>
                </a:solidFill>
              </a:defRPr>
            </a:lvl4pPr>
            <a:lvl5pPr marL="985838" indent="0">
              <a:buFontTx/>
              <a:buNone/>
              <a:defRPr sz="5000">
                <a:solidFill>
                  <a:schemeClr val="tx2"/>
                </a:solidFill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lang="pt-PT"/>
              <a:t>Click to add name</a:t>
            </a:r>
          </a:p>
          <a:p>
            <a:pPr lvl="0"/>
            <a:endParaRPr lang="pt-PT" dirty="0"/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6F4CECFD-0A5E-4297-9C69-2A932A77974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536856" y="2255063"/>
            <a:ext cx="3312000" cy="1019145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1800" b="0">
                <a:solidFill>
                  <a:schemeClr val="bg1"/>
                </a:solidFill>
                <a:latin typeface="+mj-lt"/>
              </a:defRPr>
            </a:lvl1pPr>
            <a:lvl2pPr marL="182562" indent="0">
              <a:buFontTx/>
              <a:buNone/>
              <a:defRPr sz="5000">
                <a:solidFill>
                  <a:schemeClr val="tx2"/>
                </a:solidFill>
              </a:defRPr>
            </a:lvl2pPr>
            <a:lvl3pPr marL="444500" indent="0">
              <a:buFontTx/>
              <a:buNone/>
              <a:defRPr sz="5000">
                <a:solidFill>
                  <a:schemeClr val="tx2"/>
                </a:solidFill>
              </a:defRPr>
            </a:lvl3pPr>
            <a:lvl4pPr marL="715963" indent="0">
              <a:buFontTx/>
              <a:buNone/>
              <a:defRPr sz="5000">
                <a:solidFill>
                  <a:schemeClr val="tx2"/>
                </a:solidFill>
              </a:defRPr>
            </a:lvl4pPr>
            <a:lvl5pPr marL="985838" indent="0">
              <a:buFontTx/>
              <a:buNone/>
              <a:defRPr sz="5000">
                <a:solidFill>
                  <a:schemeClr val="tx2"/>
                </a:solidFill>
              </a:defRPr>
            </a:lvl5pPr>
          </a:lstStyle>
          <a:p>
            <a:pPr lvl="0"/>
            <a:r>
              <a:rPr lang="pt-PT"/>
              <a:t>Job title</a:t>
            </a:r>
            <a:br>
              <a:rPr lang="pt-PT"/>
            </a:br>
            <a:r>
              <a:rPr lang="pt-PT"/>
              <a:t>name@swissre.com</a:t>
            </a:r>
            <a:br>
              <a:rPr lang="pt-PT"/>
            </a:br>
            <a:r>
              <a:rPr lang="pt-PT"/>
              <a:t>000 0000 0000</a:t>
            </a:r>
            <a:endParaRPr lang="pt-PT" dirty="0"/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75837384-8E7C-48B1-93BA-43E60422F05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95325" y="3645024"/>
            <a:ext cx="2808387" cy="259281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  <a:latin typeface="+mn-lt"/>
              </a:defRPr>
            </a:lvl1pPr>
            <a:lvl2pPr marL="182562" indent="0">
              <a:buFontTx/>
              <a:buNone/>
              <a:defRPr sz="5000">
                <a:solidFill>
                  <a:schemeClr val="tx2"/>
                </a:solidFill>
              </a:defRPr>
            </a:lvl2pPr>
            <a:lvl3pPr marL="444500" indent="0">
              <a:buFontTx/>
              <a:buNone/>
              <a:defRPr sz="5000">
                <a:solidFill>
                  <a:schemeClr val="tx2"/>
                </a:solidFill>
              </a:defRPr>
            </a:lvl3pPr>
            <a:lvl4pPr marL="715963" indent="0">
              <a:buFontTx/>
              <a:buNone/>
              <a:defRPr sz="5000">
                <a:solidFill>
                  <a:schemeClr val="tx2"/>
                </a:solidFill>
              </a:defRPr>
            </a:lvl4pPr>
            <a:lvl5pPr marL="985838" indent="0">
              <a:buFontTx/>
              <a:buNone/>
              <a:defRPr sz="5000">
                <a:solidFill>
                  <a:schemeClr val="tx2"/>
                </a:solidFill>
              </a:defRPr>
            </a:lvl5pPr>
          </a:lstStyle>
          <a:p>
            <a:pPr lvl="0"/>
            <a:r>
              <a:rPr lang="pt-PT"/>
              <a:t>Click to edit Master text styles</a:t>
            </a:r>
            <a:endParaRPr lang="pt-PT" dirty="0"/>
          </a:p>
        </p:txBody>
      </p:sp>
      <p:sp>
        <p:nvSpPr>
          <p:cNvPr id="21" name="Picture Placeholder 9">
            <a:extLst>
              <a:ext uri="{FF2B5EF4-FFF2-40B4-BE49-F238E27FC236}">
                <a16:creationId xmlns:a16="http://schemas.microsoft.com/office/drawing/2014/main" id="{E5CF9AB9-0836-451E-851D-A717BE5C859B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695400" y="3959704"/>
            <a:ext cx="324000" cy="32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pt-PT"/>
              <a:t> </a:t>
            </a:r>
            <a:endParaRPr lang="pt-PT" dirty="0"/>
          </a:p>
        </p:txBody>
      </p:sp>
      <p:sp>
        <p:nvSpPr>
          <p:cNvPr id="22" name="Picture Placeholder 9">
            <a:extLst>
              <a:ext uri="{FF2B5EF4-FFF2-40B4-BE49-F238E27FC236}">
                <a16:creationId xmlns:a16="http://schemas.microsoft.com/office/drawing/2014/main" id="{7FF5B5CF-9E76-4482-B698-DA93D56A179B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1163400" y="3959704"/>
            <a:ext cx="324000" cy="32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pt-PT"/>
              <a:t> </a:t>
            </a:r>
            <a:endParaRPr lang="pt-PT" dirty="0"/>
          </a:p>
        </p:txBody>
      </p:sp>
      <p:sp>
        <p:nvSpPr>
          <p:cNvPr id="23" name="Picture Placeholder 9">
            <a:extLst>
              <a:ext uri="{FF2B5EF4-FFF2-40B4-BE49-F238E27FC236}">
                <a16:creationId xmlns:a16="http://schemas.microsoft.com/office/drawing/2014/main" id="{1387BD45-684C-4CAB-BC6F-6FB7626BE0DD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1631400" y="3959704"/>
            <a:ext cx="324000" cy="32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pt-PT"/>
              <a:t> </a:t>
            </a:r>
            <a:endParaRPr lang="pt-PT" dirty="0"/>
          </a:p>
        </p:txBody>
      </p:sp>
      <p:sp>
        <p:nvSpPr>
          <p:cNvPr id="24" name="Picture Placeholder 9">
            <a:extLst>
              <a:ext uri="{FF2B5EF4-FFF2-40B4-BE49-F238E27FC236}">
                <a16:creationId xmlns:a16="http://schemas.microsoft.com/office/drawing/2014/main" id="{90CF74F4-8589-4C97-B651-78066DAC41FD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2099400" y="3959704"/>
            <a:ext cx="324000" cy="32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pt-PT"/>
              <a:t> </a:t>
            </a:r>
            <a:endParaRPr lang="pt-PT" dirty="0"/>
          </a:p>
        </p:txBody>
      </p:sp>
      <p:sp>
        <p:nvSpPr>
          <p:cNvPr id="25" name="Picture Placeholder 9">
            <a:extLst>
              <a:ext uri="{FF2B5EF4-FFF2-40B4-BE49-F238E27FC236}">
                <a16:creationId xmlns:a16="http://schemas.microsoft.com/office/drawing/2014/main" id="{7C667A46-295D-4EEE-9AB0-2C3EDE023156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2567400" y="3959704"/>
            <a:ext cx="324000" cy="32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pt-PT"/>
              <a:t> </a:t>
            </a:r>
            <a:endParaRPr lang="pt-PT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E58E357-C9BA-2B2B-3739-CC212FCA8EB1}"/>
              </a:ext>
            </a:extLst>
          </p:cNvPr>
          <p:cNvPicPr>
            <a:picLocks/>
          </p:cNvPicPr>
          <p:nvPr userDrawn="1"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26" y="301052"/>
            <a:ext cx="1379177" cy="324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13209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End Slide 3" preserve="1" userDrawn="1">
  <p:cSld name="End Slide 3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43963-C518-4447-9E83-A30F66BBB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1556792"/>
            <a:ext cx="11017250" cy="692647"/>
          </a:xfrm>
        </p:spPr>
        <p:txBody>
          <a:bodyPr/>
          <a:lstStyle>
            <a:lvl1pPr>
              <a:defRPr sz="4800">
                <a:solidFill>
                  <a:schemeClr val="bg1"/>
                </a:solidFill>
                <a:latin typeface="SwissReSans Light" panose="020B0604020202020204" charset="0"/>
              </a:defRPr>
            </a:lvl1pPr>
          </a:lstStyle>
          <a:p>
            <a:r>
              <a:rPr lang="pt-PT"/>
              <a:t>Click to edit Master title style</a:t>
            </a:r>
            <a:endParaRPr lang="pt-PT" dirty="0"/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912E097B-8B33-4A53-A464-F9DB356C0E3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95324" y="5314979"/>
            <a:ext cx="2093973" cy="184666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  <a:latin typeface="+mj-lt"/>
              </a:defRPr>
            </a:lvl1pPr>
            <a:lvl2pPr marL="182562" indent="0">
              <a:buFontTx/>
              <a:buNone/>
              <a:defRPr sz="5000">
                <a:solidFill>
                  <a:schemeClr val="tx2"/>
                </a:solidFill>
              </a:defRPr>
            </a:lvl2pPr>
            <a:lvl3pPr marL="444500" indent="0">
              <a:buFontTx/>
              <a:buNone/>
              <a:defRPr sz="5000">
                <a:solidFill>
                  <a:schemeClr val="tx2"/>
                </a:solidFill>
              </a:defRPr>
            </a:lvl3pPr>
            <a:lvl4pPr marL="715963" indent="0">
              <a:buFontTx/>
              <a:buNone/>
              <a:defRPr sz="5000">
                <a:solidFill>
                  <a:schemeClr val="tx2"/>
                </a:solidFill>
              </a:defRPr>
            </a:lvl4pPr>
            <a:lvl5pPr marL="985838" indent="0">
              <a:buFontTx/>
              <a:buNone/>
              <a:defRPr sz="5000">
                <a:solidFill>
                  <a:schemeClr val="tx2"/>
                </a:solidFill>
              </a:defRPr>
            </a:lvl5pPr>
          </a:lstStyle>
          <a:p>
            <a:pPr lvl="0"/>
            <a:r>
              <a:rPr lang="pt-PT"/>
              <a:t>Click to add name</a:t>
            </a:r>
            <a:endParaRPr lang="pt-PT" dirty="0"/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5D0866EC-5ED0-45CD-A896-C7F91D657F7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95325" y="3934159"/>
            <a:ext cx="6828222" cy="276999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+mn-lt"/>
              </a:defRPr>
            </a:lvl1pPr>
            <a:lvl2pPr marL="182562" indent="0">
              <a:buFontTx/>
              <a:buNone/>
              <a:defRPr sz="5000">
                <a:solidFill>
                  <a:schemeClr val="tx2"/>
                </a:solidFill>
              </a:defRPr>
            </a:lvl2pPr>
            <a:lvl3pPr marL="444500" indent="0">
              <a:buFontTx/>
              <a:buNone/>
              <a:defRPr sz="5000">
                <a:solidFill>
                  <a:schemeClr val="tx2"/>
                </a:solidFill>
              </a:defRPr>
            </a:lvl3pPr>
            <a:lvl4pPr marL="715963" indent="0">
              <a:buFontTx/>
              <a:buNone/>
              <a:defRPr sz="5000">
                <a:solidFill>
                  <a:schemeClr val="tx2"/>
                </a:solidFill>
              </a:defRPr>
            </a:lvl4pPr>
            <a:lvl5pPr marL="985838" indent="0">
              <a:buFontTx/>
              <a:buNone/>
              <a:defRPr sz="5000">
                <a:solidFill>
                  <a:schemeClr val="tx2"/>
                </a:solidFill>
              </a:defRPr>
            </a:lvl5pPr>
          </a:lstStyle>
          <a:p>
            <a:pPr lvl="0"/>
            <a:r>
              <a:rPr lang="pt-PT"/>
              <a:t>Click to edit Master text styles</a:t>
            </a:r>
            <a:endParaRPr lang="pt-PT" dirty="0"/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79104C73-C903-4C9D-971F-ADC82F7CD97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95324" y="5505327"/>
            <a:ext cx="2093973" cy="553998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  <a:latin typeface="+mj-lt"/>
              </a:defRPr>
            </a:lvl1pPr>
            <a:lvl2pPr marL="182562" indent="0">
              <a:buFontTx/>
              <a:buNone/>
              <a:defRPr sz="5000">
                <a:solidFill>
                  <a:schemeClr val="tx2"/>
                </a:solidFill>
              </a:defRPr>
            </a:lvl2pPr>
            <a:lvl3pPr marL="444500" indent="0">
              <a:buFontTx/>
              <a:buNone/>
              <a:defRPr sz="5000">
                <a:solidFill>
                  <a:schemeClr val="tx2"/>
                </a:solidFill>
              </a:defRPr>
            </a:lvl3pPr>
            <a:lvl4pPr marL="715963" indent="0">
              <a:buFontTx/>
              <a:buNone/>
              <a:defRPr sz="5000">
                <a:solidFill>
                  <a:schemeClr val="tx2"/>
                </a:solidFill>
              </a:defRPr>
            </a:lvl4pPr>
            <a:lvl5pPr marL="985838" indent="0">
              <a:buFontTx/>
              <a:buNone/>
              <a:defRPr sz="5000">
                <a:solidFill>
                  <a:schemeClr val="tx2"/>
                </a:solidFill>
              </a:defRPr>
            </a:lvl5pPr>
          </a:lstStyle>
          <a:p>
            <a:pPr lvl="0"/>
            <a:r>
              <a:rPr lang="pt-PT"/>
              <a:t>Job title</a:t>
            </a:r>
            <a:br>
              <a:rPr lang="pt-PT"/>
            </a:br>
            <a:r>
              <a:rPr lang="pt-PT"/>
              <a:t>name@swissre.com</a:t>
            </a:r>
            <a:br>
              <a:rPr lang="pt-PT"/>
            </a:br>
            <a:r>
              <a:rPr lang="pt-PT"/>
              <a:t>000 0000 0000</a:t>
            </a:r>
            <a:endParaRPr lang="pt-PT" dirty="0"/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B6AAA0F8-4641-419D-A8C4-5B42FAFD19D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29574" y="5314979"/>
            <a:ext cx="2093973" cy="184666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 sz="1200" b="0">
                <a:solidFill>
                  <a:schemeClr val="bg1"/>
                </a:solidFill>
                <a:latin typeface="+mj-lt"/>
              </a:defRPr>
            </a:lvl1pPr>
            <a:lvl2pPr marL="182562" indent="0">
              <a:buFontTx/>
              <a:buNone/>
              <a:defRPr sz="5000">
                <a:solidFill>
                  <a:schemeClr val="tx2"/>
                </a:solidFill>
              </a:defRPr>
            </a:lvl2pPr>
            <a:lvl3pPr marL="444500" indent="0">
              <a:buFontTx/>
              <a:buNone/>
              <a:defRPr sz="5000">
                <a:solidFill>
                  <a:schemeClr val="tx2"/>
                </a:solidFill>
              </a:defRPr>
            </a:lvl3pPr>
            <a:lvl4pPr marL="715963" indent="0">
              <a:buFontTx/>
              <a:buNone/>
              <a:defRPr sz="5000">
                <a:solidFill>
                  <a:schemeClr val="tx2"/>
                </a:solidFill>
              </a:defRPr>
            </a:lvl4pPr>
            <a:lvl5pPr marL="985838" indent="0">
              <a:buFontTx/>
              <a:buNone/>
              <a:defRPr sz="5000">
                <a:solidFill>
                  <a:schemeClr val="tx2"/>
                </a:solidFill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lang="pt-PT"/>
              <a:t>Click to add name</a:t>
            </a:r>
            <a:endParaRPr lang="pt-PT" dirty="0"/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70E9C7E7-7CB8-4425-A5B3-2DE14A5750A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29574" y="5505327"/>
            <a:ext cx="2093973" cy="553998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  <a:latin typeface="+mj-lt"/>
              </a:defRPr>
            </a:lvl1pPr>
            <a:lvl2pPr marL="182562" indent="0">
              <a:buFontTx/>
              <a:buNone/>
              <a:defRPr sz="5000">
                <a:solidFill>
                  <a:schemeClr val="tx2"/>
                </a:solidFill>
              </a:defRPr>
            </a:lvl2pPr>
            <a:lvl3pPr marL="444500" indent="0">
              <a:buFontTx/>
              <a:buNone/>
              <a:defRPr sz="5000">
                <a:solidFill>
                  <a:schemeClr val="tx2"/>
                </a:solidFill>
              </a:defRPr>
            </a:lvl3pPr>
            <a:lvl4pPr marL="715963" indent="0">
              <a:buFontTx/>
              <a:buNone/>
              <a:defRPr sz="5000">
                <a:solidFill>
                  <a:schemeClr val="tx2"/>
                </a:solidFill>
              </a:defRPr>
            </a:lvl4pPr>
            <a:lvl5pPr marL="985838" indent="0">
              <a:buFontTx/>
              <a:buNone/>
              <a:defRPr sz="5000">
                <a:solidFill>
                  <a:schemeClr val="tx2"/>
                </a:solidFill>
              </a:defRPr>
            </a:lvl5pPr>
          </a:lstStyle>
          <a:p>
            <a:pPr lvl="0"/>
            <a:r>
              <a:rPr lang="pt-PT"/>
              <a:t>Job title</a:t>
            </a:r>
            <a:br>
              <a:rPr lang="pt-PT"/>
            </a:br>
            <a:r>
              <a:rPr lang="pt-PT"/>
              <a:t>name@swissre.com</a:t>
            </a:r>
            <a:br>
              <a:rPr lang="pt-PT"/>
            </a:br>
            <a:r>
              <a:rPr lang="pt-PT"/>
              <a:t>000 0000 0000</a:t>
            </a:r>
            <a:endParaRPr lang="pt-PT" dirty="0"/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B41A1806-731A-4E83-BB0C-A9548663CFD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062449" y="5314979"/>
            <a:ext cx="2093973" cy="184666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 sz="1200" b="0">
                <a:solidFill>
                  <a:schemeClr val="bg1"/>
                </a:solidFill>
                <a:latin typeface="+mj-lt"/>
              </a:defRPr>
            </a:lvl1pPr>
            <a:lvl2pPr marL="182562" indent="0">
              <a:buFontTx/>
              <a:buNone/>
              <a:defRPr sz="5000">
                <a:solidFill>
                  <a:schemeClr val="tx2"/>
                </a:solidFill>
              </a:defRPr>
            </a:lvl2pPr>
            <a:lvl3pPr marL="444500" indent="0">
              <a:buFontTx/>
              <a:buNone/>
              <a:defRPr sz="5000">
                <a:solidFill>
                  <a:schemeClr val="tx2"/>
                </a:solidFill>
              </a:defRPr>
            </a:lvl3pPr>
            <a:lvl4pPr marL="715963" indent="0">
              <a:buFontTx/>
              <a:buNone/>
              <a:defRPr sz="5000">
                <a:solidFill>
                  <a:schemeClr val="tx2"/>
                </a:solidFill>
              </a:defRPr>
            </a:lvl4pPr>
            <a:lvl5pPr marL="985838" indent="0">
              <a:buFontTx/>
              <a:buNone/>
              <a:defRPr sz="5000">
                <a:solidFill>
                  <a:schemeClr val="tx2"/>
                </a:solidFill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lang="pt-PT"/>
              <a:t>Click to add name</a:t>
            </a:r>
            <a:endParaRPr lang="pt-PT" dirty="0"/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6F4CECFD-0A5E-4297-9C69-2A932A77974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062449" y="5505327"/>
            <a:ext cx="2093973" cy="553998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1200" b="0">
                <a:solidFill>
                  <a:schemeClr val="bg1"/>
                </a:solidFill>
                <a:latin typeface="+mj-lt"/>
              </a:defRPr>
            </a:lvl1pPr>
            <a:lvl2pPr marL="182562" indent="0">
              <a:buFontTx/>
              <a:buNone/>
              <a:defRPr sz="5000">
                <a:solidFill>
                  <a:schemeClr val="tx2"/>
                </a:solidFill>
              </a:defRPr>
            </a:lvl2pPr>
            <a:lvl3pPr marL="444500" indent="0">
              <a:buFontTx/>
              <a:buNone/>
              <a:defRPr sz="5000">
                <a:solidFill>
                  <a:schemeClr val="tx2"/>
                </a:solidFill>
              </a:defRPr>
            </a:lvl3pPr>
            <a:lvl4pPr marL="715963" indent="0">
              <a:buFontTx/>
              <a:buNone/>
              <a:defRPr sz="5000">
                <a:solidFill>
                  <a:schemeClr val="tx2"/>
                </a:solidFill>
              </a:defRPr>
            </a:lvl4pPr>
            <a:lvl5pPr marL="985838" indent="0">
              <a:buFontTx/>
              <a:buNone/>
              <a:defRPr sz="5000">
                <a:solidFill>
                  <a:schemeClr val="tx2"/>
                </a:solidFill>
              </a:defRPr>
            </a:lvl5pPr>
          </a:lstStyle>
          <a:p>
            <a:pPr lvl="0"/>
            <a:r>
              <a:rPr lang="pt-PT"/>
              <a:t>Job title</a:t>
            </a:r>
            <a:br>
              <a:rPr lang="pt-PT"/>
            </a:br>
            <a:r>
              <a:rPr lang="pt-PT"/>
              <a:t>name@swissre.com</a:t>
            </a:r>
            <a:br>
              <a:rPr lang="pt-PT"/>
            </a:br>
            <a:r>
              <a:rPr lang="pt-PT"/>
              <a:t>000 0000 0000</a:t>
            </a:r>
            <a:endParaRPr lang="pt-PT" dirty="0"/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75837384-8E7C-48B1-93BA-43E60422F05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328173" y="4077072"/>
            <a:ext cx="3384402" cy="310639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bg1"/>
                </a:solidFill>
                <a:latin typeface="+mn-lt"/>
              </a:defRPr>
            </a:lvl1pPr>
            <a:lvl2pPr marL="182562" indent="0">
              <a:buFontTx/>
              <a:buNone/>
              <a:defRPr sz="5000">
                <a:solidFill>
                  <a:schemeClr val="tx2"/>
                </a:solidFill>
              </a:defRPr>
            </a:lvl2pPr>
            <a:lvl3pPr marL="444500" indent="0">
              <a:buFontTx/>
              <a:buNone/>
              <a:defRPr sz="5000">
                <a:solidFill>
                  <a:schemeClr val="tx2"/>
                </a:solidFill>
              </a:defRPr>
            </a:lvl3pPr>
            <a:lvl4pPr marL="715963" indent="0">
              <a:buFontTx/>
              <a:buNone/>
              <a:defRPr sz="5000">
                <a:solidFill>
                  <a:schemeClr val="tx2"/>
                </a:solidFill>
              </a:defRPr>
            </a:lvl4pPr>
            <a:lvl5pPr marL="985838" indent="0">
              <a:buFontTx/>
              <a:buNone/>
              <a:defRPr sz="5000">
                <a:solidFill>
                  <a:schemeClr val="tx2"/>
                </a:solidFill>
              </a:defRPr>
            </a:lvl5pPr>
          </a:lstStyle>
          <a:p>
            <a:pPr lvl="0"/>
            <a:r>
              <a:rPr lang="pt-PT"/>
              <a:t>Click to edit Master text styles</a:t>
            </a:r>
            <a:endParaRPr lang="pt-PT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0F28C5D-8845-4047-8415-327CB3F2CACD}"/>
              </a:ext>
            </a:extLst>
          </p:cNvPr>
          <p:cNvCxnSpPr>
            <a:cxnSpLocks/>
          </p:cNvCxnSpPr>
          <p:nvPr userDrawn="1"/>
        </p:nvCxnSpPr>
        <p:spPr>
          <a:xfrm>
            <a:off x="8119367" y="4093739"/>
            <a:ext cx="0" cy="1944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69F551F4-30A0-42FA-8222-588014C02762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 bwMode="gray">
          <a:xfrm>
            <a:off x="695325" y="4427610"/>
            <a:ext cx="756000" cy="756000"/>
          </a:xfrm>
          <a:prstGeom prst="ellipse">
            <a:avLst/>
          </a:prstGeom>
        </p:spPr>
        <p:txBody>
          <a:bodyPr tIns="360000" anchor="ctr" anchorCtr="0"/>
          <a:lstStyle>
            <a:lvl1pPr marL="0" indent="0" algn="ctr">
              <a:buNone/>
              <a:defRPr sz="900">
                <a:solidFill>
                  <a:srgbClr val="A8BAB2"/>
                </a:solidFill>
              </a:defRPr>
            </a:lvl1pPr>
          </a:lstStyle>
          <a:p>
            <a:r>
              <a:rPr lang="pt-PT" noProof="0"/>
              <a:t>Add picture</a:t>
            </a:r>
            <a:endParaRPr lang="pt-PT" noProof="0" dirty="0"/>
          </a:p>
        </p:txBody>
      </p:sp>
      <p:sp>
        <p:nvSpPr>
          <p:cNvPr id="23" name="Picture Placeholder 3">
            <a:extLst>
              <a:ext uri="{FF2B5EF4-FFF2-40B4-BE49-F238E27FC236}">
                <a16:creationId xmlns:a16="http://schemas.microsoft.com/office/drawing/2014/main" id="{ADE6BCF2-2380-46A1-8C25-731905BB2B01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 bwMode="gray">
          <a:xfrm>
            <a:off x="3062449" y="4427610"/>
            <a:ext cx="756000" cy="756000"/>
          </a:xfrm>
          <a:prstGeom prst="ellipse">
            <a:avLst/>
          </a:prstGeom>
        </p:spPr>
        <p:txBody>
          <a:bodyPr tIns="360000" anchor="ctr" anchorCtr="0"/>
          <a:lstStyle>
            <a:lvl1pPr marL="0" indent="0" algn="ctr">
              <a:buNone/>
              <a:defRPr sz="900">
                <a:solidFill>
                  <a:srgbClr val="A8BAB2"/>
                </a:solidFill>
              </a:defRPr>
            </a:lvl1pPr>
          </a:lstStyle>
          <a:p>
            <a:r>
              <a:rPr lang="pt-PT" noProof="0"/>
              <a:t>Add picture</a:t>
            </a:r>
            <a:endParaRPr lang="pt-PT" noProof="0" dirty="0"/>
          </a:p>
        </p:txBody>
      </p:sp>
      <p:sp>
        <p:nvSpPr>
          <p:cNvPr id="24" name="Picture Placeholder 3">
            <a:extLst>
              <a:ext uri="{FF2B5EF4-FFF2-40B4-BE49-F238E27FC236}">
                <a16:creationId xmlns:a16="http://schemas.microsoft.com/office/drawing/2014/main" id="{C7366075-1CD2-44CA-AA8D-8DB1F77AC580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 bwMode="gray">
          <a:xfrm>
            <a:off x="5429573" y="4427610"/>
            <a:ext cx="756000" cy="756000"/>
          </a:xfrm>
          <a:prstGeom prst="ellipse">
            <a:avLst/>
          </a:prstGeom>
        </p:spPr>
        <p:txBody>
          <a:bodyPr tIns="360000" anchor="ctr" anchorCtr="0"/>
          <a:lstStyle>
            <a:lvl1pPr marL="0" indent="0" algn="ctr">
              <a:buNone/>
              <a:defRPr sz="900">
                <a:solidFill>
                  <a:srgbClr val="A8BAB2"/>
                </a:solidFill>
              </a:defRPr>
            </a:lvl1pPr>
          </a:lstStyle>
          <a:p>
            <a:r>
              <a:rPr lang="pt-PT" noProof="0"/>
              <a:t>Add picture</a:t>
            </a:r>
            <a:endParaRPr lang="pt-PT" noProof="0" dirty="0"/>
          </a:p>
        </p:txBody>
      </p:sp>
      <p:sp>
        <p:nvSpPr>
          <p:cNvPr id="22" name="Picture Placeholder 9">
            <a:extLst>
              <a:ext uri="{FF2B5EF4-FFF2-40B4-BE49-F238E27FC236}">
                <a16:creationId xmlns:a16="http://schemas.microsoft.com/office/drawing/2014/main" id="{367D64FB-EF6B-4108-B34C-866B7F366DDB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8325162" y="4595414"/>
            <a:ext cx="324000" cy="32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pt-PT"/>
              <a:t> </a:t>
            </a:r>
            <a:endParaRPr lang="pt-PT" dirty="0"/>
          </a:p>
        </p:txBody>
      </p:sp>
      <p:sp>
        <p:nvSpPr>
          <p:cNvPr id="25" name="Picture Placeholder 9">
            <a:extLst>
              <a:ext uri="{FF2B5EF4-FFF2-40B4-BE49-F238E27FC236}">
                <a16:creationId xmlns:a16="http://schemas.microsoft.com/office/drawing/2014/main" id="{B70A16B6-E20A-440C-9118-0B6958FEFA90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8793162" y="4595414"/>
            <a:ext cx="324000" cy="32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pt-PT"/>
              <a:t> </a:t>
            </a:r>
            <a:endParaRPr lang="pt-PT" dirty="0"/>
          </a:p>
        </p:txBody>
      </p:sp>
      <p:sp>
        <p:nvSpPr>
          <p:cNvPr id="26" name="Picture Placeholder 9">
            <a:extLst>
              <a:ext uri="{FF2B5EF4-FFF2-40B4-BE49-F238E27FC236}">
                <a16:creationId xmlns:a16="http://schemas.microsoft.com/office/drawing/2014/main" id="{16C8B703-7EB9-4275-85A1-24DA6F51172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9261162" y="4595414"/>
            <a:ext cx="324000" cy="32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pt-PT"/>
              <a:t> </a:t>
            </a:r>
            <a:endParaRPr lang="pt-PT" dirty="0"/>
          </a:p>
        </p:txBody>
      </p:sp>
      <p:sp>
        <p:nvSpPr>
          <p:cNvPr id="27" name="Picture Placeholder 9">
            <a:extLst>
              <a:ext uri="{FF2B5EF4-FFF2-40B4-BE49-F238E27FC236}">
                <a16:creationId xmlns:a16="http://schemas.microsoft.com/office/drawing/2014/main" id="{3A164527-C9D0-4F3D-B303-E4C96E84775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9729162" y="4595414"/>
            <a:ext cx="324000" cy="32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pt-PT"/>
              <a:t> </a:t>
            </a:r>
            <a:endParaRPr lang="pt-PT" dirty="0"/>
          </a:p>
        </p:txBody>
      </p:sp>
      <p:sp>
        <p:nvSpPr>
          <p:cNvPr id="28" name="Picture Placeholder 9">
            <a:extLst>
              <a:ext uri="{FF2B5EF4-FFF2-40B4-BE49-F238E27FC236}">
                <a16:creationId xmlns:a16="http://schemas.microsoft.com/office/drawing/2014/main" id="{A46830B0-40C1-405B-97FE-189D28E08FF9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10197162" y="4595414"/>
            <a:ext cx="324000" cy="32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pt-PT"/>
              <a:t> </a:t>
            </a:r>
            <a:endParaRPr lang="pt-PT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3F1DDC0-C2CC-21F8-BF0F-BA3F527939EA}"/>
              </a:ext>
            </a:extLst>
          </p:cNvPr>
          <p:cNvPicPr>
            <a:picLocks/>
          </p:cNvPicPr>
          <p:nvPr userDrawn="1"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26" y="301052"/>
            <a:ext cx="1379177" cy="324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2689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End Slide 4" preserve="1" userDrawn="1">
  <p:cSld name="End 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43963-C518-4447-9E83-A30F66BBB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1556792"/>
            <a:ext cx="11017250" cy="692647"/>
          </a:xfrm>
        </p:spPr>
        <p:txBody>
          <a:bodyPr/>
          <a:lstStyle>
            <a:lvl1pPr>
              <a:defRPr sz="4800">
                <a:solidFill>
                  <a:schemeClr val="tx2"/>
                </a:solidFill>
                <a:latin typeface="SwissReSans Light" panose="020B0604020202020204" charset="0"/>
              </a:defRPr>
            </a:lvl1pPr>
          </a:lstStyle>
          <a:p>
            <a:r>
              <a:rPr lang="pt-PT"/>
              <a:t>Click to edit Master title style</a:t>
            </a:r>
            <a:endParaRPr lang="pt-PT" dirty="0"/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912E097B-8B33-4A53-A464-F9DB356C0E3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95324" y="5314979"/>
            <a:ext cx="2093973" cy="184666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1200" b="0">
                <a:solidFill>
                  <a:schemeClr val="tx1"/>
                </a:solidFill>
                <a:latin typeface="+mj-lt"/>
              </a:defRPr>
            </a:lvl1pPr>
            <a:lvl2pPr marL="182562" indent="0">
              <a:buFontTx/>
              <a:buNone/>
              <a:defRPr sz="5000">
                <a:solidFill>
                  <a:schemeClr val="tx2"/>
                </a:solidFill>
              </a:defRPr>
            </a:lvl2pPr>
            <a:lvl3pPr marL="444500" indent="0">
              <a:buFontTx/>
              <a:buNone/>
              <a:defRPr sz="5000">
                <a:solidFill>
                  <a:schemeClr val="tx2"/>
                </a:solidFill>
              </a:defRPr>
            </a:lvl3pPr>
            <a:lvl4pPr marL="715963" indent="0">
              <a:buFontTx/>
              <a:buNone/>
              <a:defRPr sz="5000">
                <a:solidFill>
                  <a:schemeClr val="tx2"/>
                </a:solidFill>
              </a:defRPr>
            </a:lvl4pPr>
            <a:lvl5pPr marL="985838" indent="0">
              <a:buFontTx/>
              <a:buNone/>
              <a:defRPr sz="5000">
                <a:solidFill>
                  <a:schemeClr val="tx2"/>
                </a:solidFill>
              </a:defRPr>
            </a:lvl5pPr>
          </a:lstStyle>
          <a:p>
            <a:pPr lvl="0"/>
            <a:r>
              <a:rPr lang="pt-PT"/>
              <a:t>Click to add name</a:t>
            </a:r>
            <a:endParaRPr lang="pt-PT" dirty="0"/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5D0866EC-5ED0-45CD-A896-C7F91D657F7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95325" y="3934159"/>
            <a:ext cx="6828222" cy="276999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tx2"/>
                </a:solidFill>
                <a:latin typeface="+mn-lt"/>
              </a:defRPr>
            </a:lvl1pPr>
            <a:lvl2pPr marL="182562" indent="0">
              <a:buFontTx/>
              <a:buNone/>
              <a:defRPr sz="5000">
                <a:solidFill>
                  <a:schemeClr val="tx2"/>
                </a:solidFill>
              </a:defRPr>
            </a:lvl2pPr>
            <a:lvl3pPr marL="444500" indent="0">
              <a:buFontTx/>
              <a:buNone/>
              <a:defRPr sz="5000">
                <a:solidFill>
                  <a:schemeClr val="tx2"/>
                </a:solidFill>
              </a:defRPr>
            </a:lvl3pPr>
            <a:lvl4pPr marL="715963" indent="0">
              <a:buFontTx/>
              <a:buNone/>
              <a:defRPr sz="5000">
                <a:solidFill>
                  <a:schemeClr val="tx2"/>
                </a:solidFill>
              </a:defRPr>
            </a:lvl4pPr>
            <a:lvl5pPr marL="985838" indent="0">
              <a:buFontTx/>
              <a:buNone/>
              <a:defRPr sz="5000">
                <a:solidFill>
                  <a:schemeClr val="tx2"/>
                </a:solidFill>
              </a:defRPr>
            </a:lvl5pPr>
          </a:lstStyle>
          <a:p>
            <a:pPr lvl="0"/>
            <a:r>
              <a:rPr lang="pt-PT"/>
              <a:t>Click to edit Master text styles</a:t>
            </a:r>
            <a:endParaRPr lang="pt-PT" dirty="0"/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79104C73-C903-4C9D-971F-ADC82F7CD97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95324" y="5505327"/>
            <a:ext cx="2093973" cy="553998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1200" b="0">
                <a:solidFill>
                  <a:schemeClr val="tx1"/>
                </a:solidFill>
                <a:latin typeface="+mj-lt"/>
              </a:defRPr>
            </a:lvl1pPr>
            <a:lvl2pPr marL="182562" indent="0">
              <a:buFontTx/>
              <a:buNone/>
              <a:defRPr sz="5000">
                <a:solidFill>
                  <a:schemeClr val="tx2"/>
                </a:solidFill>
              </a:defRPr>
            </a:lvl2pPr>
            <a:lvl3pPr marL="444500" indent="0">
              <a:buFontTx/>
              <a:buNone/>
              <a:defRPr sz="5000">
                <a:solidFill>
                  <a:schemeClr val="tx2"/>
                </a:solidFill>
              </a:defRPr>
            </a:lvl3pPr>
            <a:lvl4pPr marL="715963" indent="0">
              <a:buFontTx/>
              <a:buNone/>
              <a:defRPr sz="5000">
                <a:solidFill>
                  <a:schemeClr val="tx2"/>
                </a:solidFill>
              </a:defRPr>
            </a:lvl4pPr>
            <a:lvl5pPr marL="985838" indent="0">
              <a:buFontTx/>
              <a:buNone/>
              <a:defRPr sz="5000">
                <a:solidFill>
                  <a:schemeClr val="tx2"/>
                </a:solidFill>
              </a:defRPr>
            </a:lvl5pPr>
          </a:lstStyle>
          <a:p>
            <a:pPr lvl="0"/>
            <a:r>
              <a:rPr lang="pt-PT"/>
              <a:t>Job title</a:t>
            </a:r>
            <a:br>
              <a:rPr lang="pt-PT"/>
            </a:br>
            <a:r>
              <a:rPr lang="pt-PT"/>
              <a:t>name@swissre.com</a:t>
            </a:r>
            <a:br>
              <a:rPr lang="pt-PT"/>
            </a:br>
            <a:r>
              <a:rPr lang="pt-PT"/>
              <a:t>000 0000 0000</a:t>
            </a:r>
            <a:endParaRPr lang="pt-PT" dirty="0"/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B6AAA0F8-4641-419D-A8C4-5B42FAFD19D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29574" y="5314979"/>
            <a:ext cx="2093973" cy="184666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 sz="1200" b="0">
                <a:solidFill>
                  <a:schemeClr val="tx1"/>
                </a:solidFill>
                <a:latin typeface="+mj-lt"/>
              </a:defRPr>
            </a:lvl1pPr>
            <a:lvl2pPr marL="182562" indent="0">
              <a:buFontTx/>
              <a:buNone/>
              <a:defRPr sz="5000">
                <a:solidFill>
                  <a:schemeClr val="tx2"/>
                </a:solidFill>
              </a:defRPr>
            </a:lvl2pPr>
            <a:lvl3pPr marL="444500" indent="0">
              <a:buFontTx/>
              <a:buNone/>
              <a:defRPr sz="5000">
                <a:solidFill>
                  <a:schemeClr val="tx2"/>
                </a:solidFill>
              </a:defRPr>
            </a:lvl3pPr>
            <a:lvl4pPr marL="715963" indent="0">
              <a:buFontTx/>
              <a:buNone/>
              <a:defRPr sz="5000">
                <a:solidFill>
                  <a:schemeClr val="tx2"/>
                </a:solidFill>
              </a:defRPr>
            </a:lvl4pPr>
            <a:lvl5pPr marL="985838" indent="0">
              <a:buFontTx/>
              <a:buNone/>
              <a:defRPr sz="5000">
                <a:solidFill>
                  <a:schemeClr val="tx2"/>
                </a:solidFill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lang="pt-PT"/>
              <a:t>Click to add name</a:t>
            </a:r>
            <a:endParaRPr lang="pt-PT" dirty="0"/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70E9C7E7-7CB8-4425-A5B3-2DE14A5750A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29574" y="5505327"/>
            <a:ext cx="2093973" cy="553998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1200" b="0">
                <a:solidFill>
                  <a:schemeClr val="tx1"/>
                </a:solidFill>
                <a:latin typeface="+mj-lt"/>
              </a:defRPr>
            </a:lvl1pPr>
            <a:lvl2pPr marL="182562" indent="0">
              <a:buFontTx/>
              <a:buNone/>
              <a:defRPr sz="5000">
                <a:solidFill>
                  <a:schemeClr val="tx2"/>
                </a:solidFill>
              </a:defRPr>
            </a:lvl2pPr>
            <a:lvl3pPr marL="444500" indent="0">
              <a:buFontTx/>
              <a:buNone/>
              <a:defRPr sz="5000">
                <a:solidFill>
                  <a:schemeClr val="tx2"/>
                </a:solidFill>
              </a:defRPr>
            </a:lvl3pPr>
            <a:lvl4pPr marL="715963" indent="0">
              <a:buFontTx/>
              <a:buNone/>
              <a:defRPr sz="5000">
                <a:solidFill>
                  <a:schemeClr val="tx2"/>
                </a:solidFill>
              </a:defRPr>
            </a:lvl4pPr>
            <a:lvl5pPr marL="985838" indent="0">
              <a:buFontTx/>
              <a:buNone/>
              <a:defRPr sz="5000">
                <a:solidFill>
                  <a:schemeClr val="tx2"/>
                </a:solidFill>
              </a:defRPr>
            </a:lvl5pPr>
          </a:lstStyle>
          <a:p>
            <a:pPr lvl="0"/>
            <a:r>
              <a:rPr lang="pt-PT"/>
              <a:t>Job title</a:t>
            </a:r>
            <a:br>
              <a:rPr lang="pt-PT"/>
            </a:br>
            <a:r>
              <a:rPr lang="pt-PT"/>
              <a:t>name@swissre.com</a:t>
            </a:r>
            <a:br>
              <a:rPr lang="pt-PT"/>
            </a:br>
            <a:r>
              <a:rPr lang="pt-PT"/>
              <a:t>000 0000 0000</a:t>
            </a:r>
            <a:endParaRPr lang="pt-PT" dirty="0"/>
          </a:p>
        </p:txBody>
      </p:sp>
      <p:sp>
        <p:nvSpPr>
          <p:cNvPr id="18" name="Text Placeholder 4">
            <a:extLst>
              <a:ext uri="{FF2B5EF4-FFF2-40B4-BE49-F238E27FC236}">
                <a16:creationId xmlns:a16="http://schemas.microsoft.com/office/drawing/2014/main" id="{B41A1806-731A-4E83-BB0C-A9548663CFD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062449" y="5314979"/>
            <a:ext cx="2093973" cy="184666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 sz="1200" b="0">
                <a:solidFill>
                  <a:schemeClr val="tx1"/>
                </a:solidFill>
                <a:latin typeface="+mj-lt"/>
              </a:defRPr>
            </a:lvl1pPr>
            <a:lvl2pPr marL="182562" indent="0">
              <a:buFontTx/>
              <a:buNone/>
              <a:defRPr sz="5000">
                <a:solidFill>
                  <a:schemeClr val="tx2"/>
                </a:solidFill>
              </a:defRPr>
            </a:lvl2pPr>
            <a:lvl3pPr marL="444500" indent="0">
              <a:buFontTx/>
              <a:buNone/>
              <a:defRPr sz="5000">
                <a:solidFill>
                  <a:schemeClr val="tx2"/>
                </a:solidFill>
              </a:defRPr>
            </a:lvl3pPr>
            <a:lvl4pPr marL="715963" indent="0">
              <a:buFontTx/>
              <a:buNone/>
              <a:defRPr sz="5000">
                <a:solidFill>
                  <a:schemeClr val="tx2"/>
                </a:solidFill>
              </a:defRPr>
            </a:lvl4pPr>
            <a:lvl5pPr marL="985838" indent="0">
              <a:buFontTx/>
              <a:buNone/>
              <a:defRPr sz="5000">
                <a:solidFill>
                  <a:schemeClr val="tx2"/>
                </a:solidFill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lang="pt-PT"/>
              <a:t>Click to add name</a:t>
            </a:r>
            <a:endParaRPr lang="pt-PT" dirty="0"/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6F4CECFD-0A5E-4297-9C69-2A932A77974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062449" y="5505327"/>
            <a:ext cx="2093973" cy="553998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1200" b="0">
                <a:solidFill>
                  <a:schemeClr val="tx1"/>
                </a:solidFill>
                <a:latin typeface="+mj-lt"/>
              </a:defRPr>
            </a:lvl1pPr>
            <a:lvl2pPr marL="182562" indent="0">
              <a:buFontTx/>
              <a:buNone/>
              <a:defRPr sz="5000">
                <a:solidFill>
                  <a:schemeClr val="tx2"/>
                </a:solidFill>
              </a:defRPr>
            </a:lvl2pPr>
            <a:lvl3pPr marL="444500" indent="0">
              <a:buFontTx/>
              <a:buNone/>
              <a:defRPr sz="5000">
                <a:solidFill>
                  <a:schemeClr val="tx2"/>
                </a:solidFill>
              </a:defRPr>
            </a:lvl3pPr>
            <a:lvl4pPr marL="715963" indent="0">
              <a:buFontTx/>
              <a:buNone/>
              <a:defRPr sz="5000">
                <a:solidFill>
                  <a:schemeClr val="tx2"/>
                </a:solidFill>
              </a:defRPr>
            </a:lvl4pPr>
            <a:lvl5pPr marL="985838" indent="0">
              <a:buFontTx/>
              <a:buNone/>
              <a:defRPr sz="5000">
                <a:solidFill>
                  <a:schemeClr val="tx2"/>
                </a:solidFill>
              </a:defRPr>
            </a:lvl5pPr>
          </a:lstStyle>
          <a:p>
            <a:pPr lvl="0"/>
            <a:r>
              <a:rPr lang="pt-PT"/>
              <a:t>Job title</a:t>
            </a:r>
            <a:br>
              <a:rPr lang="pt-PT"/>
            </a:br>
            <a:r>
              <a:rPr lang="pt-PT"/>
              <a:t>name@swissre.com</a:t>
            </a:r>
            <a:br>
              <a:rPr lang="pt-PT"/>
            </a:br>
            <a:r>
              <a:rPr lang="pt-PT"/>
              <a:t>000 0000 0000</a:t>
            </a:r>
            <a:endParaRPr lang="pt-PT" dirty="0"/>
          </a:p>
        </p:txBody>
      </p:sp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75837384-8E7C-48B1-93BA-43E60422F05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328173" y="4077072"/>
            <a:ext cx="3384402" cy="310639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0"/>
              </a:spcBef>
              <a:buFontTx/>
              <a:buNone/>
              <a:defRPr sz="1600">
                <a:solidFill>
                  <a:schemeClr val="tx2"/>
                </a:solidFill>
                <a:latin typeface="+mn-lt"/>
              </a:defRPr>
            </a:lvl1pPr>
            <a:lvl2pPr marL="182562" indent="0">
              <a:buFontTx/>
              <a:buNone/>
              <a:defRPr sz="5000">
                <a:solidFill>
                  <a:schemeClr val="tx2"/>
                </a:solidFill>
              </a:defRPr>
            </a:lvl2pPr>
            <a:lvl3pPr marL="444500" indent="0">
              <a:buFontTx/>
              <a:buNone/>
              <a:defRPr sz="5000">
                <a:solidFill>
                  <a:schemeClr val="tx2"/>
                </a:solidFill>
              </a:defRPr>
            </a:lvl3pPr>
            <a:lvl4pPr marL="715963" indent="0">
              <a:buFontTx/>
              <a:buNone/>
              <a:defRPr sz="5000">
                <a:solidFill>
                  <a:schemeClr val="tx2"/>
                </a:solidFill>
              </a:defRPr>
            </a:lvl4pPr>
            <a:lvl5pPr marL="985838" indent="0">
              <a:buFontTx/>
              <a:buNone/>
              <a:defRPr sz="5000">
                <a:solidFill>
                  <a:schemeClr val="tx2"/>
                </a:solidFill>
              </a:defRPr>
            </a:lvl5pPr>
          </a:lstStyle>
          <a:p>
            <a:pPr lvl="0"/>
            <a:r>
              <a:rPr lang="pt-PT"/>
              <a:t>Click to edit Master text styles</a:t>
            </a:r>
            <a:endParaRPr lang="pt-PT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0F28C5D-8845-4047-8415-327CB3F2CACD}"/>
              </a:ext>
            </a:extLst>
          </p:cNvPr>
          <p:cNvCxnSpPr>
            <a:cxnSpLocks/>
          </p:cNvCxnSpPr>
          <p:nvPr userDrawn="1"/>
        </p:nvCxnSpPr>
        <p:spPr>
          <a:xfrm>
            <a:off x="8119367" y="4093739"/>
            <a:ext cx="0" cy="19440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69F551F4-30A0-42FA-8222-588014C02762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 bwMode="gray">
          <a:xfrm>
            <a:off x="695325" y="4427610"/>
            <a:ext cx="756000" cy="756000"/>
          </a:xfrm>
          <a:prstGeom prst="ellipse">
            <a:avLst/>
          </a:prstGeom>
        </p:spPr>
        <p:txBody>
          <a:bodyPr tIns="360000" anchor="ctr" anchorCtr="0"/>
          <a:lstStyle>
            <a:lvl1pPr marL="0" indent="0" algn="ctr">
              <a:buNone/>
              <a:defRPr sz="900">
                <a:solidFill>
                  <a:srgbClr val="A8BAB2"/>
                </a:solidFill>
              </a:defRPr>
            </a:lvl1pPr>
          </a:lstStyle>
          <a:p>
            <a:r>
              <a:rPr lang="pt-PT" noProof="0"/>
              <a:t>Add picture</a:t>
            </a:r>
            <a:endParaRPr lang="pt-PT" noProof="0" dirty="0"/>
          </a:p>
        </p:txBody>
      </p:sp>
      <p:sp>
        <p:nvSpPr>
          <p:cNvPr id="23" name="Picture Placeholder 3">
            <a:extLst>
              <a:ext uri="{FF2B5EF4-FFF2-40B4-BE49-F238E27FC236}">
                <a16:creationId xmlns:a16="http://schemas.microsoft.com/office/drawing/2014/main" id="{ADE6BCF2-2380-46A1-8C25-731905BB2B01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 bwMode="gray">
          <a:xfrm>
            <a:off x="3062449" y="4427610"/>
            <a:ext cx="756000" cy="756000"/>
          </a:xfrm>
          <a:prstGeom prst="ellipse">
            <a:avLst/>
          </a:prstGeom>
        </p:spPr>
        <p:txBody>
          <a:bodyPr tIns="360000" anchor="ctr" anchorCtr="0"/>
          <a:lstStyle>
            <a:lvl1pPr marL="0" indent="0" algn="ctr">
              <a:buNone/>
              <a:defRPr sz="900">
                <a:solidFill>
                  <a:srgbClr val="A8BAB2"/>
                </a:solidFill>
              </a:defRPr>
            </a:lvl1pPr>
          </a:lstStyle>
          <a:p>
            <a:r>
              <a:rPr lang="pt-PT" noProof="0"/>
              <a:t>Add picture</a:t>
            </a:r>
            <a:endParaRPr lang="pt-PT" noProof="0" dirty="0"/>
          </a:p>
        </p:txBody>
      </p:sp>
      <p:sp>
        <p:nvSpPr>
          <p:cNvPr id="24" name="Picture Placeholder 3">
            <a:extLst>
              <a:ext uri="{FF2B5EF4-FFF2-40B4-BE49-F238E27FC236}">
                <a16:creationId xmlns:a16="http://schemas.microsoft.com/office/drawing/2014/main" id="{C7366075-1CD2-44CA-AA8D-8DB1F77AC580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 bwMode="gray">
          <a:xfrm>
            <a:off x="5429573" y="4427610"/>
            <a:ext cx="756000" cy="756000"/>
          </a:xfrm>
          <a:prstGeom prst="ellipse">
            <a:avLst/>
          </a:prstGeom>
        </p:spPr>
        <p:txBody>
          <a:bodyPr tIns="360000" anchor="ctr" anchorCtr="0"/>
          <a:lstStyle>
            <a:lvl1pPr marL="0" indent="0" algn="ctr">
              <a:buNone/>
              <a:defRPr sz="900">
                <a:solidFill>
                  <a:srgbClr val="A8BAB2"/>
                </a:solidFill>
              </a:defRPr>
            </a:lvl1pPr>
          </a:lstStyle>
          <a:p>
            <a:r>
              <a:rPr lang="pt-PT" noProof="0"/>
              <a:t>Add picture</a:t>
            </a:r>
            <a:endParaRPr lang="pt-PT" noProof="0" dirty="0"/>
          </a:p>
        </p:txBody>
      </p:sp>
      <p:sp>
        <p:nvSpPr>
          <p:cNvPr id="22" name="Picture Placeholder 9">
            <a:extLst>
              <a:ext uri="{FF2B5EF4-FFF2-40B4-BE49-F238E27FC236}">
                <a16:creationId xmlns:a16="http://schemas.microsoft.com/office/drawing/2014/main" id="{648D5C41-1D22-4084-B72C-691EECE7BD19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8325162" y="4595414"/>
            <a:ext cx="324000" cy="32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pt-PT"/>
              <a:t> </a:t>
            </a:r>
            <a:endParaRPr lang="pt-PT" dirty="0"/>
          </a:p>
        </p:txBody>
      </p:sp>
      <p:sp>
        <p:nvSpPr>
          <p:cNvPr id="25" name="Picture Placeholder 9">
            <a:extLst>
              <a:ext uri="{FF2B5EF4-FFF2-40B4-BE49-F238E27FC236}">
                <a16:creationId xmlns:a16="http://schemas.microsoft.com/office/drawing/2014/main" id="{981C71BD-3572-4D3E-A439-282B46934A53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8793162" y="4595414"/>
            <a:ext cx="324000" cy="32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pt-PT"/>
              <a:t> </a:t>
            </a:r>
            <a:endParaRPr lang="pt-PT" dirty="0"/>
          </a:p>
        </p:txBody>
      </p:sp>
      <p:sp>
        <p:nvSpPr>
          <p:cNvPr id="26" name="Picture Placeholder 9">
            <a:extLst>
              <a:ext uri="{FF2B5EF4-FFF2-40B4-BE49-F238E27FC236}">
                <a16:creationId xmlns:a16="http://schemas.microsoft.com/office/drawing/2014/main" id="{1E38F592-CD50-44D2-ADAF-E5E00BA23CFF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9261162" y="4595414"/>
            <a:ext cx="324000" cy="32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pt-PT"/>
              <a:t> </a:t>
            </a:r>
            <a:endParaRPr lang="pt-PT" dirty="0"/>
          </a:p>
        </p:txBody>
      </p:sp>
      <p:sp>
        <p:nvSpPr>
          <p:cNvPr id="27" name="Picture Placeholder 9">
            <a:extLst>
              <a:ext uri="{FF2B5EF4-FFF2-40B4-BE49-F238E27FC236}">
                <a16:creationId xmlns:a16="http://schemas.microsoft.com/office/drawing/2014/main" id="{B9CBBAEC-D478-4957-A994-1732847F9DC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9729162" y="4595414"/>
            <a:ext cx="324000" cy="32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pt-PT"/>
              <a:t> </a:t>
            </a:r>
            <a:endParaRPr lang="pt-PT" dirty="0"/>
          </a:p>
        </p:txBody>
      </p:sp>
      <p:sp>
        <p:nvSpPr>
          <p:cNvPr id="28" name="Picture Placeholder 9">
            <a:extLst>
              <a:ext uri="{FF2B5EF4-FFF2-40B4-BE49-F238E27FC236}">
                <a16:creationId xmlns:a16="http://schemas.microsoft.com/office/drawing/2014/main" id="{F35FD1BB-F5B0-4478-8DB8-91AFB5811699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10197162" y="4595414"/>
            <a:ext cx="324000" cy="324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</a:lstStyle>
          <a:p>
            <a:r>
              <a:rPr lang="pt-PT"/>
              <a:t> </a:t>
            </a:r>
            <a:endParaRPr lang="pt-PT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F3AA5B1-C556-9345-FEE8-05BFF1E55326}"/>
              </a:ext>
            </a:extLst>
          </p:cNvPr>
          <p:cNvPicPr>
            <a:picLocks/>
          </p:cNvPicPr>
          <p:nvPr userDrawn="1"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26" y="301052"/>
            <a:ext cx="1379177" cy="324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06130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wer Symbol" preserve="1" userDrawn="1">
  <p:cSld name="Power Symb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2"/>
            </p:custDataLst>
          </p:nvPr>
        </p:nvSpPr>
        <p:spPr/>
        <p:txBody>
          <a:bodyPr/>
          <a:lstStyle/>
          <a:p>
            <a:fld id="{5E4D2043-7E31-4A53-BD33-72A88E682172}" type="slidenum">
              <a:rPr lang="pt-PT" smtClean="0"/>
              <a:pPr/>
              <a:t>‹#›</a:t>
            </a:fld>
            <a:endParaRPr lang="pt-PT" dirty="0"/>
          </a:p>
        </p:txBody>
      </p:sp>
      <p:sp>
        <p:nvSpPr>
          <p:cNvPr id="9" name="Rectangle 8"/>
          <p:cNvSpPr/>
          <p:nvPr userDrawn="1"/>
        </p:nvSpPr>
        <p:spPr>
          <a:xfrm>
            <a:off x="4943872" y="2564904"/>
            <a:ext cx="2304256" cy="1728192"/>
          </a:xfrm>
          <a:prstGeom prst="rect">
            <a:avLst/>
          </a:prstGeom>
          <a:solidFill>
            <a:srgbClr val="FFFFFF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 err="1">
              <a:latin typeface="SwissReSans" pitchFamily="34" charset="0"/>
            </a:endParaRP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4656138" y="1989138"/>
            <a:ext cx="2879725" cy="2879725"/>
            <a:chOff x="3132138" y="1989138"/>
            <a:chExt cx="2879725" cy="2879725"/>
          </a:xfrm>
        </p:grpSpPr>
        <p:sp>
          <p:nvSpPr>
            <p:cNvPr id="12" name="Rectangle 11"/>
            <p:cNvSpPr/>
            <p:nvPr userDrawn="1"/>
          </p:nvSpPr>
          <p:spPr>
            <a:xfrm>
              <a:off x="3707904" y="2564904"/>
              <a:ext cx="1728192" cy="1728192"/>
            </a:xfrm>
            <a:prstGeom prst="rect">
              <a:avLst/>
            </a:prstGeom>
            <a:solidFill>
              <a:srgbClr val="FFFFFF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 dirty="0" err="1">
                <a:latin typeface="SwissReSans" pitchFamily="34" charset="0"/>
              </a:endParaRPr>
            </a:p>
          </p:txBody>
        </p:sp>
        <p:sp>
          <p:nvSpPr>
            <p:cNvPr id="13" name="Freeform 5"/>
            <p:cNvSpPr>
              <a:spLocks noEditPoints="1"/>
            </p:cNvSpPr>
            <p:nvPr userDrawn="1"/>
          </p:nvSpPr>
          <p:spPr bwMode="auto">
            <a:xfrm>
              <a:off x="3132138" y="1989138"/>
              <a:ext cx="2879725" cy="2879725"/>
            </a:xfrm>
            <a:custGeom>
              <a:avLst/>
              <a:gdLst>
                <a:gd name="T0" fmla="*/ 738 w 1476"/>
                <a:gd name="T1" fmla="*/ 0 h 1476"/>
                <a:gd name="T2" fmla="*/ 0 w 1476"/>
                <a:gd name="T3" fmla="*/ 738 h 1476"/>
                <a:gd name="T4" fmla="*/ 738 w 1476"/>
                <a:gd name="T5" fmla="*/ 1476 h 1476"/>
                <a:gd name="T6" fmla="*/ 1476 w 1476"/>
                <a:gd name="T7" fmla="*/ 738 h 1476"/>
                <a:gd name="T8" fmla="*/ 738 w 1476"/>
                <a:gd name="T9" fmla="*/ 0 h 1476"/>
                <a:gd name="T10" fmla="*/ 547 w 1476"/>
                <a:gd name="T11" fmla="*/ 1099 h 1476"/>
                <a:gd name="T12" fmla="*/ 388 w 1476"/>
                <a:gd name="T13" fmla="*/ 1099 h 1476"/>
                <a:gd name="T14" fmla="*/ 388 w 1476"/>
                <a:gd name="T15" fmla="*/ 637 h 1476"/>
                <a:gd name="T16" fmla="*/ 547 w 1476"/>
                <a:gd name="T17" fmla="*/ 637 h 1476"/>
                <a:gd name="T18" fmla="*/ 547 w 1476"/>
                <a:gd name="T19" fmla="*/ 1099 h 1476"/>
                <a:gd name="T20" fmla="*/ 817 w 1476"/>
                <a:gd name="T21" fmla="*/ 1099 h 1476"/>
                <a:gd name="T22" fmla="*/ 658 w 1476"/>
                <a:gd name="T23" fmla="*/ 1099 h 1476"/>
                <a:gd name="T24" fmla="*/ 658 w 1476"/>
                <a:gd name="T25" fmla="*/ 637 h 1476"/>
                <a:gd name="T26" fmla="*/ 817 w 1476"/>
                <a:gd name="T27" fmla="*/ 637 h 1476"/>
                <a:gd name="T28" fmla="*/ 817 w 1476"/>
                <a:gd name="T29" fmla="*/ 1099 h 1476"/>
                <a:gd name="T30" fmla="*/ 1088 w 1476"/>
                <a:gd name="T31" fmla="*/ 1099 h 1476"/>
                <a:gd name="T32" fmla="*/ 929 w 1476"/>
                <a:gd name="T33" fmla="*/ 1099 h 1476"/>
                <a:gd name="T34" fmla="*/ 929 w 1476"/>
                <a:gd name="T35" fmla="*/ 637 h 1476"/>
                <a:gd name="T36" fmla="*/ 1088 w 1476"/>
                <a:gd name="T37" fmla="*/ 637 h 1476"/>
                <a:gd name="T38" fmla="*/ 1088 w 1476"/>
                <a:gd name="T39" fmla="*/ 1099 h 1476"/>
                <a:gd name="T40" fmla="*/ 1094 w 1476"/>
                <a:gd name="T41" fmla="*/ 524 h 1476"/>
                <a:gd name="T42" fmla="*/ 382 w 1476"/>
                <a:gd name="T43" fmla="*/ 524 h 1476"/>
                <a:gd name="T44" fmla="*/ 382 w 1476"/>
                <a:gd name="T45" fmla="*/ 374 h 1476"/>
                <a:gd name="T46" fmla="*/ 1094 w 1476"/>
                <a:gd name="T47" fmla="*/ 374 h 1476"/>
                <a:gd name="T48" fmla="*/ 1094 w 1476"/>
                <a:gd name="T49" fmla="*/ 524 h 1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76" h="1476">
                  <a:moveTo>
                    <a:pt x="738" y="0"/>
                  </a:moveTo>
                  <a:cubicBezTo>
                    <a:pt x="330" y="0"/>
                    <a:pt x="0" y="331"/>
                    <a:pt x="0" y="738"/>
                  </a:cubicBezTo>
                  <a:cubicBezTo>
                    <a:pt x="0" y="1146"/>
                    <a:pt x="330" y="1476"/>
                    <a:pt x="738" y="1476"/>
                  </a:cubicBezTo>
                  <a:cubicBezTo>
                    <a:pt x="1145" y="1476"/>
                    <a:pt x="1476" y="1146"/>
                    <a:pt x="1476" y="738"/>
                  </a:cubicBezTo>
                  <a:cubicBezTo>
                    <a:pt x="1476" y="331"/>
                    <a:pt x="1145" y="0"/>
                    <a:pt x="738" y="0"/>
                  </a:cubicBezTo>
                  <a:moveTo>
                    <a:pt x="547" y="1099"/>
                  </a:moveTo>
                  <a:cubicBezTo>
                    <a:pt x="388" y="1099"/>
                    <a:pt x="388" y="1099"/>
                    <a:pt x="388" y="1099"/>
                  </a:cubicBezTo>
                  <a:cubicBezTo>
                    <a:pt x="388" y="637"/>
                    <a:pt x="388" y="637"/>
                    <a:pt x="388" y="637"/>
                  </a:cubicBezTo>
                  <a:cubicBezTo>
                    <a:pt x="547" y="637"/>
                    <a:pt x="547" y="637"/>
                    <a:pt x="547" y="637"/>
                  </a:cubicBezTo>
                  <a:lnTo>
                    <a:pt x="547" y="1099"/>
                  </a:lnTo>
                  <a:close/>
                  <a:moveTo>
                    <a:pt x="817" y="1099"/>
                  </a:moveTo>
                  <a:cubicBezTo>
                    <a:pt x="658" y="1099"/>
                    <a:pt x="658" y="1099"/>
                    <a:pt x="658" y="1099"/>
                  </a:cubicBezTo>
                  <a:cubicBezTo>
                    <a:pt x="658" y="637"/>
                    <a:pt x="658" y="637"/>
                    <a:pt x="658" y="637"/>
                  </a:cubicBezTo>
                  <a:cubicBezTo>
                    <a:pt x="817" y="637"/>
                    <a:pt x="817" y="637"/>
                    <a:pt x="817" y="637"/>
                  </a:cubicBezTo>
                  <a:lnTo>
                    <a:pt x="817" y="1099"/>
                  </a:lnTo>
                  <a:close/>
                  <a:moveTo>
                    <a:pt x="1088" y="1099"/>
                  </a:moveTo>
                  <a:cubicBezTo>
                    <a:pt x="929" y="1099"/>
                    <a:pt x="929" y="1099"/>
                    <a:pt x="929" y="1099"/>
                  </a:cubicBezTo>
                  <a:cubicBezTo>
                    <a:pt x="929" y="637"/>
                    <a:pt x="929" y="637"/>
                    <a:pt x="929" y="637"/>
                  </a:cubicBezTo>
                  <a:cubicBezTo>
                    <a:pt x="1088" y="637"/>
                    <a:pt x="1088" y="637"/>
                    <a:pt x="1088" y="637"/>
                  </a:cubicBezTo>
                  <a:lnTo>
                    <a:pt x="1088" y="1099"/>
                  </a:lnTo>
                  <a:close/>
                  <a:moveTo>
                    <a:pt x="1094" y="524"/>
                  </a:moveTo>
                  <a:cubicBezTo>
                    <a:pt x="382" y="524"/>
                    <a:pt x="382" y="524"/>
                    <a:pt x="382" y="524"/>
                  </a:cubicBezTo>
                  <a:cubicBezTo>
                    <a:pt x="382" y="374"/>
                    <a:pt x="382" y="374"/>
                    <a:pt x="382" y="374"/>
                  </a:cubicBezTo>
                  <a:cubicBezTo>
                    <a:pt x="1094" y="374"/>
                    <a:pt x="1094" y="374"/>
                    <a:pt x="1094" y="374"/>
                  </a:cubicBezTo>
                  <a:lnTo>
                    <a:pt x="1094" y="524"/>
                  </a:lnTo>
                  <a:close/>
                </a:path>
              </a:pathLst>
            </a:custGeom>
            <a:solidFill>
              <a:srgbClr val="627D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PT" dirty="0"/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A42854E7-E29D-ADAB-2405-B2BB1D4F2BAB}"/>
              </a:ext>
            </a:extLst>
          </p:cNvPr>
          <p:cNvPicPr>
            <a:picLocks/>
          </p:cNvPicPr>
          <p:nvPr userDrawn="1"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52" y="6456609"/>
            <a:ext cx="924431" cy="21751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red and white logo&#10;&#10;Description automatically generated">
            <a:extLst>
              <a:ext uri="{FF2B5EF4-FFF2-40B4-BE49-F238E27FC236}">
                <a16:creationId xmlns:a16="http://schemas.microsoft.com/office/drawing/2014/main" id="{8290DA27-E50C-0A29-10D2-76BC3833A38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61005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red and white background&#10;&#10;Description automatically generated">
            <a:extLst>
              <a:ext uri="{FF2B5EF4-FFF2-40B4-BE49-F238E27FC236}">
                <a16:creationId xmlns:a16="http://schemas.microsoft.com/office/drawing/2014/main" id="{70C244E2-268B-27BD-2C32-2B08C6BE6A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208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 - Color Vertical (transparent)" preserve="1" userDrawn="1">
  <p:cSld name="Title Slide - Color Vertical (transparent)">
    <p:bg bwMode="gray">
      <p:bgPr>
        <a:solidFill>
          <a:srgbClr val="D1DC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DF6B540C-7407-4801-AA47-52B2D6E277C8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 err="1">
              <a:latin typeface="SwissReSans" pitchFamily="34" charset="0"/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 bwMode="gray">
          <a:xfrm>
            <a:off x="0" y="0"/>
            <a:ext cx="12192000" cy="6858000"/>
          </a:xfrm>
          <a:prstGeom prst="rect">
            <a:avLst/>
          </a:prstGeom>
        </p:spPr>
        <p:txBody>
          <a:bodyPr tIns="576000" anchor="ctr"/>
          <a:lstStyle>
            <a:lvl1pPr algn="ctr">
              <a:buFontTx/>
              <a:buNone/>
              <a:defRPr sz="1200">
                <a:solidFill>
                  <a:srgbClr val="A8BAB2"/>
                </a:solidFill>
                <a:latin typeface="SwissReSans" pitchFamily="34" charset="0"/>
              </a:defRPr>
            </a:lvl1pPr>
          </a:lstStyle>
          <a:p>
            <a:r>
              <a:rPr lang="pt-PT"/>
              <a:t>Click icon to add picture</a:t>
            </a:r>
            <a:endParaRPr lang="pt-PT" dirty="0"/>
          </a:p>
        </p:txBody>
      </p:sp>
      <p:sp>
        <p:nvSpPr>
          <p:cNvPr id="11" name="Classification"/>
          <p:cNvSpPr txBox="1">
            <a:spLocks noChangeArrowheads="1"/>
          </p:cNvSpPr>
          <p:nvPr userDrawn="1">
            <p:custDataLst>
              <p:tags r:id="rId2"/>
            </p:custDataLst>
          </p:nvPr>
        </p:nvSpPr>
        <p:spPr bwMode="black">
          <a:xfrm>
            <a:off x="4012517" y="260350"/>
            <a:ext cx="7679599" cy="139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r">
              <a:buClrTx/>
              <a:buSzTx/>
              <a:buFontTx/>
              <a:buNone/>
            </a:pPr>
            <a:endParaRPr lang="pt-PT" sz="900" dirty="0">
              <a:solidFill>
                <a:srgbClr val="283E36"/>
              </a:solidFill>
              <a:latin typeface="SwissReSans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E38C6DF-C718-46CD-B3B3-721F806920DB}"/>
              </a:ext>
            </a:extLst>
          </p:cNvPr>
          <p:cNvSpPr>
            <a:spLocks noGrp="1"/>
          </p:cNvSpPr>
          <p:nvPr>
            <p:ph type="ctrTitle"/>
          </p:nvPr>
        </p:nvSpPr>
        <p:spPr bwMode="white">
          <a:xfrm>
            <a:off x="695325" y="1628776"/>
            <a:ext cx="5184651" cy="1296168"/>
          </a:xfrm>
        </p:spPr>
        <p:txBody>
          <a:bodyPr>
            <a:noAutofit/>
          </a:bodyPr>
          <a:lstStyle>
            <a:lvl1pPr algn="l">
              <a:lnSpc>
                <a:spcPct val="80000"/>
              </a:lnSpc>
              <a:defRPr sz="3600">
                <a:solidFill>
                  <a:srgbClr val="FFFFFF"/>
                </a:solidFill>
                <a:latin typeface="SwissReSans Light" pitchFamily="34" charset="0"/>
              </a:defRPr>
            </a:lvl1pPr>
          </a:lstStyle>
          <a:p>
            <a:r>
              <a:rPr lang="pt-PT" noProof="0"/>
              <a:t>Click to edit Master title style</a:t>
            </a:r>
            <a:endParaRPr lang="pt-PT" noProof="0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BA82BB02-D252-4EC6-9468-A370B10E6595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white">
          <a:xfrm>
            <a:off x="695325" y="3284984"/>
            <a:ext cx="5184651" cy="288032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rgbClr val="FFFFFF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/>
              <a:t>Click to edit Master subtitle style</a:t>
            </a:r>
            <a:endParaRPr lang="pt-PT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98D4A8C-CEDE-37B4-5638-7110F1C99E3A}"/>
              </a:ext>
            </a:extLst>
          </p:cNvPr>
          <p:cNvPicPr>
            <a:picLocks/>
          </p:cNvPicPr>
          <p:nvPr userDrawn="1">
            <p:custDataLst>
              <p:tags r:id="rId3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26" y="301052"/>
            <a:ext cx="1379177" cy="324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02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 - Color" preserve="1" userDrawn="1">
  <p:cSld name="Section Header - Colo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695325" y="1628774"/>
            <a:ext cx="11017250" cy="129616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GB" sz="4800" kern="1200" dirty="0">
                <a:solidFill>
                  <a:schemeClr val="bg1"/>
                </a:solidFill>
                <a:latin typeface="SwissReSans Light" pitchFamily="34" charset="0"/>
                <a:ea typeface="+mj-ea"/>
                <a:cs typeface="+mj-cs"/>
              </a:defRPr>
            </a:lvl1pPr>
          </a:lstStyle>
          <a:p>
            <a:r>
              <a:rPr lang="pt-PT"/>
              <a:t>Click to add section title</a:t>
            </a:r>
            <a:endParaRPr lang="pt-P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5"/>
            <p:custDataLst>
              <p:tags r:id="rId2"/>
            </p:custDataLst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E4D2043-7E31-4A53-BD33-72A88E682172}" type="slidenum">
              <a:rPr lang="pt-PT" smtClean="0"/>
              <a:pPr/>
              <a:t>‹#›</a:t>
            </a:fld>
            <a:endParaRPr lang="pt-PT" dirty="0"/>
          </a:p>
        </p:txBody>
      </p:sp>
      <p:sp>
        <p:nvSpPr>
          <p:cNvPr id="11" name="Classification"/>
          <p:cNvSpPr txBox="1">
            <a:spLocks noChangeArrowheads="1"/>
          </p:cNvSpPr>
          <p:nvPr userDrawn="1">
            <p:custDataLst>
              <p:tags r:id="rId3"/>
            </p:custDataLst>
          </p:nvPr>
        </p:nvSpPr>
        <p:spPr bwMode="black">
          <a:xfrm>
            <a:off x="4022173" y="260350"/>
            <a:ext cx="7679599" cy="139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r">
              <a:buClrTx/>
              <a:buSzTx/>
              <a:buFontTx/>
              <a:buNone/>
            </a:pPr>
            <a:endParaRPr lang="pt-PT" sz="900" dirty="0">
              <a:solidFill>
                <a:schemeClr val="bg1"/>
              </a:solidFill>
              <a:latin typeface="SwissReSans" pitchFamily="34" charset="0"/>
            </a:endParaRPr>
          </a:p>
        </p:txBody>
      </p:sp>
      <p:sp>
        <p:nvSpPr>
          <p:cNvPr id="14" name="Footer"/>
          <p:cNvSpPr txBox="1">
            <a:spLocks/>
          </p:cNvSpPr>
          <p:nvPr userDrawn="1">
            <p:custDataLst>
              <p:tags r:id="rId4"/>
            </p:custDataLst>
          </p:nvPr>
        </p:nvSpPr>
        <p:spPr bwMode="black">
          <a:xfrm>
            <a:off x="3120661" y="6505850"/>
            <a:ext cx="7871883" cy="1397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/>
          <a:p>
            <a:pPr marL="0" algn="r" defTabSz="914400" rtl="0" eaLnBrk="1" latinLnBrk="0" hangingPunct="1"/>
            <a:r>
              <a:rPr lang="pt-PT" sz="1000" b="0" kern="1200">
                <a:solidFill>
                  <a:schemeClr val="bg1"/>
                </a:solidFill>
                <a:latin typeface="SwissReSans" pitchFamily="34" charset="0"/>
                <a:ea typeface="+mn-ea"/>
                <a:cs typeface="+mn-cs"/>
              </a:rPr>
              <a:t>Juliana Alves | Outubro 2023 | AGBR 2023</a:t>
            </a:r>
            <a:endParaRPr lang="pt-PT" sz="1000" b="0" kern="1200" dirty="0">
              <a:solidFill>
                <a:schemeClr val="bg1"/>
              </a:solidFill>
              <a:latin typeface="SwissReSans" pitchFamily="34" charset="0"/>
              <a:ea typeface="+mn-ea"/>
              <a:cs typeface="+mn-cs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A1D9FFF-4BEF-452F-9759-D0EB231FFEE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95323" y="2996952"/>
            <a:ext cx="11017250" cy="2544487"/>
          </a:xfrm>
        </p:spPr>
        <p:txBody>
          <a:bodyPr/>
          <a:lstStyle>
            <a:lvl1pPr>
              <a:spcBef>
                <a:spcPts val="0"/>
              </a:spcBef>
              <a:defRPr sz="1800">
                <a:solidFill>
                  <a:srgbClr val="FFFFFF"/>
                </a:solidFill>
                <a:latin typeface="+mj-lt"/>
              </a:defRPr>
            </a:lvl1pPr>
            <a:lvl2pPr>
              <a:spcBef>
                <a:spcPts val="0"/>
              </a:spcBef>
              <a:defRPr sz="1800">
                <a:solidFill>
                  <a:srgbClr val="FFFFFF"/>
                </a:solidFill>
                <a:latin typeface="+mj-lt"/>
              </a:defRPr>
            </a:lvl2pPr>
            <a:lvl3pPr>
              <a:spcBef>
                <a:spcPts val="0"/>
              </a:spcBef>
              <a:defRPr sz="1800">
                <a:solidFill>
                  <a:srgbClr val="FFFFFF"/>
                </a:solidFill>
                <a:latin typeface="+mj-lt"/>
              </a:defRPr>
            </a:lvl3pPr>
            <a:lvl4pPr>
              <a:spcBef>
                <a:spcPts val="0"/>
              </a:spcBef>
              <a:defRPr sz="1800">
                <a:solidFill>
                  <a:srgbClr val="FFFFFF"/>
                </a:solidFill>
                <a:latin typeface="+mj-lt"/>
              </a:defRPr>
            </a:lvl4pPr>
            <a:lvl5pPr>
              <a:spcBef>
                <a:spcPts val="0"/>
              </a:spcBef>
              <a:defRPr sz="1800">
                <a:solidFill>
                  <a:srgbClr val="FFFFFF"/>
                </a:solidFill>
                <a:latin typeface="+mj-lt"/>
              </a:defRPr>
            </a:lvl5pPr>
          </a:lstStyle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pt-PT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650832A-9EAA-9C0F-7268-CA7D0B132126}"/>
              </a:ext>
            </a:extLst>
          </p:cNvPr>
          <p:cNvPicPr>
            <a:picLocks/>
          </p:cNvPicPr>
          <p:nvPr userDrawn="1">
            <p:custDataLst>
              <p:tags r:id="rId5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52" y="6456609"/>
            <a:ext cx="924431" cy="21751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Header - Image" preserve="1" userDrawn="1">
  <p:cSld name="Section Header -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7">
            <a:extLst>
              <a:ext uri="{FF2B5EF4-FFF2-40B4-BE49-F238E27FC236}">
                <a16:creationId xmlns:a16="http://schemas.microsoft.com/office/drawing/2014/main" id="{262EFBBE-88F0-45C6-8773-A0193D54923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</p:spPr>
        <p:txBody>
          <a:bodyPr tIns="576000" anchor="ctr"/>
          <a:lstStyle>
            <a:lvl1pPr algn="ctr">
              <a:buFontTx/>
              <a:buNone/>
              <a:defRPr sz="1200">
                <a:solidFill>
                  <a:srgbClr val="A8BAB2"/>
                </a:solidFill>
                <a:latin typeface="SwissReSans" pitchFamily="34" charset="0"/>
              </a:defRPr>
            </a:lvl1pPr>
          </a:lstStyle>
          <a:p>
            <a:r>
              <a:rPr lang="pt-PT"/>
              <a:t>Click icon to add picture</a:t>
            </a:r>
            <a:endParaRPr lang="pt-PT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695325" y="1628774"/>
            <a:ext cx="11017250" cy="1296168"/>
          </a:xfr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GB" sz="4800" kern="1200" dirty="0">
                <a:solidFill>
                  <a:schemeClr val="bg1"/>
                </a:solidFill>
                <a:latin typeface="SwissReSans Light" pitchFamily="34" charset="0"/>
                <a:ea typeface="+mj-ea"/>
                <a:cs typeface="+mj-cs"/>
              </a:defRPr>
            </a:lvl1pPr>
          </a:lstStyle>
          <a:p>
            <a:r>
              <a:rPr lang="pt-PT"/>
              <a:t>Click to add section </a:t>
            </a:r>
            <a:br>
              <a:rPr lang="pt-PT"/>
            </a:br>
            <a:r>
              <a:rPr lang="pt-PT"/>
              <a:t>title</a:t>
            </a:r>
            <a:endParaRPr lang="pt-P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5"/>
            <p:custDataLst>
              <p:tags r:id="rId2"/>
            </p:custDataLst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E4D2043-7E31-4A53-BD33-72A88E682172}" type="slidenum">
              <a:rPr lang="pt-PT" smtClean="0"/>
              <a:pPr/>
              <a:t>‹#›</a:t>
            </a:fld>
            <a:endParaRPr lang="pt-PT" dirty="0"/>
          </a:p>
        </p:txBody>
      </p:sp>
      <p:sp>
        <p:nvSpPr>
          <p:cNvPr id="11" name="Classification"/>
          <p:cNvSpPr txBox="1">
            <a:spLocks noChangeArrowheads="1"/>
          </p:cNvSpPr>
          <p:nvPr userDrawn="1">
            <p:custDataLst>
              <p:tags r:id="rId3"/>
            </p:custDataLst>
          </p:nvPr>
        </p:nvSpPr>
        <p:spPr bwMode="black">
          <a:xfrm>
            <a:off x="4022173" y="260350"/>
            <a:ext cx="7679599" cy="139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r">
              <a:buClrTx/>
              <a:buSzTx/>
              <a:buFontTx/>
              <a:buNone/>
            </a:pPr>
            <a:endParaRPr lang="pt-PT" sz="900" dirty="0">
              <a:solidFill>
                <a:schemeClr val="bg1"/>
              </a:solidFill>
              <a:latin typeface="SwissReSans" pitchFamily="34" charset="0"/>
            </a:endParaRPr>
          </a:p>
        </p:txBody>
      </p:sp>
      <p:sp>
        <p:nvSpPr>
          <p:cNvPr id="14" name="Footer"/>
          <p:cNvSpPr txBox="1">
            <a:spLocks/>
          </p:cNvSpPr>
          <p:nvPr userDrawn="1">
            <p:custDataLst>
              <p:tags r:id="rId4"/>
            </p:custDataLst>
          </p:nvPr>
        </p:nvSpPr>
        <p:spPr bwMode="black">
          <a:xfrm>
            <a:off x="3120661" y="6505850"/>
            <a:ext cx="7871883" cy="1397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/>
          <a:p>
            <a:pPr marL="0" algn="r" defTabSz="914400" rtl="0" eaLnBrk="1" latinLnBrk="0" hangingPunct="1"/>
            <a:r>
              <a:rPr lang="pt-PT" sz="1000" b="0" kern="1200">
                <a:solidFill>
                  <a:schemeClr val="bg1"/>
                </a:solidFill>
                <a:latin typeface="SwissReSans" pitchFamily="34" charset="0"/>
                <a:ea typeface="+mn-ea"/>
                <a:cs typeface="+mn-cs"/>
              </a:rPr>
              <a:t>Juliana Alves | Outubro 2023 | AGBR 2023</a:t>
            </a:r>
            <a:endParaRPr lang="pt-PT" sz="1000" b="0" kern="1200" dirty="0">
              <a:solidFill>
                <a:schemeClr val="bg1"/>
              </a:solidFill>
              <a:latin typeface="SwissReSans" pitchFamily="34" charset="0"/>
              <a:ea typeface="+mn-ea"/>
              <a:cs typeface="+mn-cs"/>
            </a:endParaRPr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E61501F7-6AD9-4B4A-A993-CFC000806EF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95323" y="2996952"/>
            <a:ext cx="11017250" cy="2544487"/>
          </a:xfrm>
        </p:spPr>
        <p:txBody>
          <a:bodyPr/>
          <a:lstStyle>
            <a:lvl1pPr>
              <a:spcBef>
                <a:spcPts val="0"/>
              </a:spcBef>
              <a:defRPr sz="1800">
                <a:solidFill>
                  <a:srgbClr val="FFFFFF"/>
                </a:solidFill>
                <a:latin typeface="+mj-lt"/>
              </a:defRPr>
            </a:lvl1pPr>
            <a:lvl2pPr>
              <a:spcBef>
                <a:spcPts val="0"/>
              </a:spcBef>
              <a:defRPr sz="1800">
                <a:solidFill>
                  <a:srgbClr val="FFFFFF"/>
                </a:solidFill>
                <a:latin typeface="+mj-lt"/>
              </a:defRPr>
            </a:lvl2pPr>
            <a:lvl3pPr>
              <a:spcBef>
                <a:spcPts val="0"/>
              </a:spcBef>
              <a:defRPr sz="1800">
                <a:solidFill>
                  <a:srgbClr val="FFFFFF"/>
                </a:solidFill>
                <a:latin typeface="+mj-lt"/>
              </a:defRPr>
            </a:lvl3pPr>
            <a:lvl4pPr>
              <a:spcBef>
                <a:spcPts val="0"/>
              </a:spcBef>
              <a:defRPr sz="1800">
                <a:solidFill>
                  <a:srgbClr val="FFFFFF"/>
                </a:solidFill>
                <a:latin typeface="+mj-lt"/>
              </a:defRPr>
            </a:lvl4pPr>
            <a:lvl5pPr>
              <a:spcBef>
                <a:spcPts val="0"/>
              </a:spcBef>
              <a:defRPr sz="1800">
                <a:solidFill>
                  <a:srgbClr val="FFFFFF"/>
                </a:solidFill>
                <a:latin typeface="+mj-lt"/>
              </a:defRPr>
            </a:lvl5pPr>
          </a:lstStyle>
          <a:p>
            <a:pPr lvl="0"/>
            <a:r>
              <a:rPr lang="pt-PT"/>
              <a:t>Click to add text</a:t>
            </a:r>
            <a:br>
              <a:rPr lang="pt-PT"/>
            </a:br>
            <a:r>
              <a:rPr lang="pt-PT"/>
              <a:t>[No text over Power Symbol]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pt-PT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3F07202-8343-2B66-1892-2BB010622A70}"/>
              </a:ext>
            </a:extLst>
          </p:cNvPr>
          <p:cNvPicPr>
            <a:picLocks/>
          </p:cNvPicPr>
          <p:nvPr userDrawn="1">
            <p:custDataLst>
              <p:tags r:id="rId5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52" y="6456609"/>
            <a:ext cx="924431" cy="21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691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71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tags" Target="../tags/tag3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theme" Target="../theme/theme1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695325" y="692151"/>
            <a:ext cx="11017250" cy="69264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pt-PT" dirty="0"/>
          </a:p>
        </p:txBody>
      </p:sp>
      <p:sp>
        <p:nvSpPr>
          <p:cNvPr id="10" name="Classification"/>
          <p:cNvSpPr txBox="1">
            <a:spLocks noChangeArrowheads="1"/>
          </p:cNvSpPr>
          <p:nvPr>
            <p:custDataLst>
              <p:tags r:id="rId68"/>
            </p:custDataLst>
          </p:nvPr>
        </p:nvSpPr>
        <p:spPr bwMode="black">
          <a:xfrm>
            <a:off x="4022172" y="260350"/>
            <a:ext cx="7679599" cy="139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pPr algn="r">
              <a:buClrTx/>
              <a:buSzTx/>
              <a:buFontTx/>
              <a:buNone/>
            </a:pPr>
            <a:endParaRPr lang="pt-PT" sz="900" dirty="0">
              <a:solidFill>
                <a:srgbClr val="283E36"/>
              </a:solidFill>
              <a:latin typeface="SwissReSans" pitchFamily="34" charset="0"/>
            </a:endParaRPr>
          </a:p>
        </p:txBody>
      </p:sp>
      <p:sp>
        <p:nvSpPr>
          <p:cNvPr id="9" name="Footer"/>
          <p:cNvSpPr txBox="1">
            <a:spLocks/>
          </p:cNvSpPr>
          <p:nvPr>
            <p:custDataLst>
              <p:tags r:id="rId69"/>
            </p:custDataLst>
          </p:nvPr>
        </p:nvSpPr>
        <p:spPr bwMode="black">
          <a:xfrm>
            <a:off x="3254847" y="6505850"/>
            <a:ext cx="7871883" cy="139700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/>
          <a:p>
            <a:pPr marL="0" algn="r" defTabSz="914400" rtl="0" eaLnBrk="1" latinLnBrk="0" hangingPunct="1"/>
            <a:r>
              <a:rPr lang="pt-PT" sz="1000" b="0" kern="1200">
                <a:solidFill>
                  <a:srgbClr val="283E36"/>
                </a:solidFill>
                <a:latin typeface="SwissReSans" pitchFamily="34" charset="0"/>
                <a:ea typeface="+mn-ea"/>
                <a:cs typeface="+mn-cs"/>
              </a:rPr>
              <a:t>Juliana Alves | Outubro 2023 | AGBR 2023</a:t>
            </a:r>
            <a:endParaRPr lang="pt-PT" sz="1000" b="0" kern="1200" dirty="0">
              <a:solidFill>
                <a:srgbClr val="283E36"/>
              </a:solidFill>
              <a:latin typeface="SwissReSans" pitchFamily="34" charset="0"/>
              <a:ea typeface="+mn-ea"/>
              <a:cs typeface="+mn-cs"/>
            </a:endParaRP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 bwMode="black">
          <a:xfrm>
            <a:off x="9782581" y="6918846"/>
            <a:ext cx="1823939" cy="18256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rgbClr val="A8BAB2"/>
                </a:solidFill>
                <a:latin typeface="SwissReSans" pitchFamily="34" charset="0"/>
              </a:defRPr>
            </a:lvl1pPr>
          </a:lstStyle>
          <a:p>
            <a:endParaRPr lang="pt-PT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 bwMode="black">
          <a:xfrm>
            <a:off x="1141719" y="6918845"/>
            <a:ext cx="8064500" cy="18256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>
                <a:solidFill>
                  <a:srgbClr val="A8BAB2"/>
                </a:solidFill>
                <a:latin typeface="SwissReSans" pitchFamily="34" charset="0"/>
              </a:defRPr>
            </a:lvl1pPr>
          </a:lstStyle>
          <a:p>
            <a:endParaRPr lang="pt-P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  <p:custDataLst>
              <p:tags r:id="rId70"/>
            </p:custDataLst>
          </p:nvPr>
        </p:nvSpPr>
        <p:spPr>
          <a:xfrm>
            <a:off x="11414762" y="6472512"/>
            <a:ext cx="287008" cy="182562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 algn="r">
              <a:defRPr sz="1200">
                <a:solidFill>
                  <a:srgbClr val="283E36"/>
                </a:solidFill>
                <a:latin typeface="SwissReSans" panose="020B0604020202020204" pitchFamily="34" charset="0"/>
              </a:defRPr>
            </a:lvl1pPr>
          </a:lstStyle>
          <a:p>
            <a:fld id="{5E4D2043-7E31-4A53-BD33-72A88E682172}" type="slidenum">
              <a:rPr lang="pt-PT" smtClean="0"/>
              <a:pPr/>
              <a:t>‹#›</a:t>
            </a:fld>
            <a:endParaRPr lang="pt-PT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BD0104-4EE1-4F88-B561-D6FC2FA04A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5325" y="1628776"/>
            <a:ext cx="11017250" cy="439251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pt-PT"/>
              <a:t>Click to edit Master text styles</a:t>
            </a:r>
          </a:p>
          <a:p>
            <a:pPr lvl="1"/>
            <a:r>
              <a:rPr lang="pt-PT"/>
              <a:t>Second level</a:t>
            </a:r>
          </a:p>
          <a:p>
            <a:pPr lvl="2"/>
            <a:r>
              <a:rPr lang="pt-PT"/>
              <a:t>Third level</a:t>
            </a:r>
          </a:p>
          <a:p>
            <a:pPr lvl="3"/>
            <a:r>
              <a:rPr lang="pt-PT"/>
              <a:t>Fourth level</a:t>
            </a:r>
          </a:p>
          <a:p>
            <a:pPr lvl="4"/>
            <a:r>
              <a:rPr lang="pt-PT"/>
              <a:t>Fifth level</a:t>
            </a:r>
            <a:endParaRPr lang="pt-PT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F66213E-BB31-997F-8A56-DEF73A51940E}"/>
              </a:ext>
            </a:extLst>
          </p:cNvPr>
          <p:cNvPicPr>
            <a:picLocks/>
          </p:cNvPicPr>
          <p:nvPr userDrawn="1">
            <p:custDataLst>
              <p:tags r:id="rId71"/>
            </p:custDataLst>
          </p:nvPr>
        </p:nvPicPr>
        <p:blipFill>
          <a:blip r:embed="rId7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752" y="6456609"/>
            <a:ext cx="924431" cy="21751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70" r:id="rId2"/>
    <p:sldLayoutId id="2147483669" r:id="rId3"/>
    <p:sldLayoutId id="2147483649" r:id="rId4"/>
    <p:sldLayoutId id="2147483702" r:id="rId5"/>
    <p:sldLayoutId id="2147483678" r:id="rId6"/>
    <p:sldLayoutId id="2147483677" r:id="rId7"/>
    <p:sldLayoutId id="2147483651" r:id="rId8"/>
    <p:sldLayoutId id="2147483694" r:id="rId9"/>
    <p:sldLayoutId id="2147483671" r:id="rId10"/>
    <p:sldLayoutId id="2147483711" r:id="rId11"/>
    <p:sldLayoutId id="2147483709" r:id="rId12"/>
    <p:sldLayoutId id="2147483672" r:id="rId13"/>
    <p:sldLayoutId id="2147483717" r:id="rId14"/>
    <p:sldLayoutId id="2147483673" r:id="rId15"/>
    <p:sldLayoutId id="2147483703" r:id="rId16"/>
    <p:sldLayoutId id="2147483650" r:id="rId17"/>
    <p:sldLayoutId id="2147483715" r:id="rId18"/>
    <p:sldLayoutId id="2147483714" r:id="rId19"/>
    <p:sldLayoutId id="2147483695" r:id="rId20"/>
    <p:sldLayoutId id="2147483652" r:id="rId21"/>
    <p:sldLayoutId id="2147483701" r:id="rId22"/>
    <p:sldLayoutId id="2147483716" r:id="rId23"/>
    <p:sldLayoutId id="2147483697" r:id="rId24"/>
    <p:sldLayoutId id="2147483654" r:id="rId25"/>
    <p:sldLayoutId id="2147483700" r:id="rId26"/>
    <p:sldLayoutId id="2147483712" r:id="rId27"/>
    <p:sldLayoutId id="2147483713" r:id="rId28"/>
    <p:sldLayoutId id="2147483690" r:id="rId29"/>
    <p:sldLayoutId id="2147483691" r:id="rId30"/>
    <p:sldLayoutId id="2147483692" r:id="rId31"/>
    <p:sldLayoutId id="2147483693" r:id="rId32"/>
    <p:sldLayoutId id="2147483655" r:id="rId33"/>
    <p:sldLayoutId id="2147483664" r:id="rId34"/>
    <p:sldLayoutId id="2147483698" r:id="rId35"/>
    <p:sldLayoutId id="2147483674" r:id="rId36"/>
    <p:sldLayoutId id="2147483681" r:id="rId37"/>
    <p:sldLayoutId id="2147483699" r:id="rId38"/>
    <p:sldLayoutId id="2147483665" r:id="rId39"/>
    <p:sldLayoutId id="2147483696" r:id="rId40"/>
    <p:sldLayoutId id="2147483657" r:id="rId41"/>
    <p:sldLayoutId id="2147483660" r:id="rId42"/>
    <p:sldLayoutId id="2147483675" r:id="rId43"/>
    <p:sldLayoutId id="2147483676" r:id="rId44"/>
    <p:sldLayoutId id="2147483661" r:id="rId45"/>
    <p:sldLayoutId id="2147483688" r:id="rId46"/>
    <p:sldLayoutId id="2147483689" r:id="rId47"/>
    <p:sldLayoutId id="2147483705" r:id="rId48"/>
    <p:sldLayoutId id="2147483710" r:id="rId49"/>
    <p:sldLayoutId id="2147483707" r:id="rId50"/>
    <p:sldLayoutId id="2147483708" r:id="rId51"/>
    <p:sldLayoutId id="2147483662" r:id="rId52"/>
    <p:sldLayoutId id="2147483663" r:id="rId53"/>
    <p:sldLayoutId id="2147483682" r:id="rId54"/>
    <p:sldLayoutId id="2147483683" r:id="rId55"/>
    <p:sldLayoutId id="2147483666" r:id="rId56"/>
    <p:sldLayoutId id="2147483667" r:id="rId57"/>
    <p:sldLayoutId id="2147483679" r:id="rId58"/>
    <p:sldLayoutId id="2147483680" r:id="rId59"/>
    <p:sldLayoutId id="2147483684" r:id="rId60"/>
    <p:sldLayoutId id="2147483685" r:id="rId61"/>
    <p:sldLayoutId id="2147483686" r:id="rId62"/>
    <p:sldLayoutId id="2147483687" r:id="rId63"/>
    <p:sldLayoutId id="2147483658" r:id="rId64"/>
    <p:sldLayoutId id="2147483718" r:id="rId65"/>
    <p:sldLayoutId id="2147483719" r:id="rId6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563" indent="-182563" algn="l" defTabSz="914400" rtl="0" eaLnBrk="1" latinLnBrk="0" hangingPunct="1">
        <a:lnSpc>
          <a:spcPct val="100000"/>
        </a:lnSpc>
        <a:spcBef>
          <a:spcPts val="1200"/>
        </a:spcBef>
        <a:buClrTx/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SwissReSans" pitchFamily="34" charset="0"/>
          <a:ea typeface="+mn-ea"/>
          <a:cs typeface="+mn-cs"/>
        </a:defRPr>
      </a:lvl1pPr>
      <a:lvl2pPr marL="450000" indent="-270000" algn="l" defTabSz="914400" rtl="0" eaLnBrk="1" latinLnBrk="0" hangingPunct="1">
        <a:lnSpc>
          <a:spcPct val="100000"/>
        </a:lnSpc>
        <a:spcBef>
          <a:spcPts val="1000"/>
        </a:spcBef>
        <a:buFont typeface="SwissReSans" pitchFamily="34" charset="0"/>
        <a:buChar char="–"/>
        <a:defRPr sz="1400" kern="1200">
          <a:solidFill>
            <a:schemeClr val="tx1"/>
          </a:solidFill>
          <a:latin typeface="SwissReSans" pitchFamily="34" charset="0"/>
          <a:ea typeface="+mn-ea"/>
          <a:cs typeface="+mn-cs"/>
        </a:defRPr>
      </a:lvl2pPr>
      <a:lvl3pPr marL="720000" indent="-271463" algn="l" defTabSz="914400" rtl="0" eaLnBrk="1" latinLnBrk="0" hangingPunct="1">
        <a:lnSpc>
          <a:spcPct val="100000"/>
        </a:lnSpc>
        <a:spcBef>
          <a:spcPts val="1000"/>
        </a:spcBef>
        <a:buFont typeface="SwissReSans" pitchFamily="34" charset="0"/>
        <a:buChar char="–"/>
        <a:defRPr sz="1400" kern="1200">
          <a:solidFill>
            <a:schemeClr val="tx1"/>
          </a:solidFill>
          <a:latin typeface="SwissReSans" pitchFamily="34" charset="0"/>
          <a:ea typeface="+mn-ea"/>
          <a:cs typeface="+mn-cs"/>
        </a:defRPr>
      </a:lvl3pPr>
      <a:lvl4pPr marL="990000" indent="-269875" algn="l" defTabSz="914400" rtl="0" eaLnBrk="1" latinLnBrk="0" hangingPunct="1">
        <a:lnSpc>
          <a:spcPct val="100000"/>
        </a:lnSpc>
        <a:spcBef>
          <a:spcPts val="1000"/>
        </a:spcBef>
        <a:buFont typeface="SwissReSans" pitchFamily="34" charset="0"/>
        <a:buChar char="–"/>
        <a:defRPr sz="1400" kern="1200">
          <a:solidFill>
            <a:schemeClr val="tx1"/>
          </a:solidFill>
          <a:latin typeface="SwissReSans" pitchFamily="34" charset="0"/>
          <a:ea typeface="+mn-ea"/>
          <a:cs typeface="+mn-cs"/>
        </a:defRPr>
      </a:lvl4pPr>
      <a:lvl5pPr marL="1260000" indent="-269875" algn="l" defTabSz="914400" rtl="0" eaLnBrk="1" latinLnBrk="0" hangingPunct="1">
        <a:lnSpc>
          <a:spcPct val="100000"/>
        </a:lnSpc>
        <a:spcBef>
          <a:spcPts val="1000"/>
        </a:spcBef>
        <a:buFont typeface="SwissReSans" pitchFamily="34" charset="0"/>
        <a:buChar char="–"/>
        <a:defRPr sz="1400" kern="1200">
          <a:solidFill>
            <a:schemeClr val="tx1"/>
          </a:solidFill>
          <a:latin typeface="SwissReSans" pitchFamily="34" charset="0"/>
          <a:ea typeface="+mn-ea"/>
          <a:cs typeface="+mn-cs"/>
        </a:defRPr>
      </a:lvl5pPr>
      <a:lvl6pPr marL="1530000" indent="-270000" algn="l" defTabSz="914400" rtl="0" eaLnBrk="1" latinLnBrk="0" hangingPunct="1">
        <a:spcBef>
          <a:spcPts val="1000"/>
        </a:spcBef>
        <a:buFont typeface="SwissReSans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800000" indent="-270000" algn="l" defTabSz="914400" rtl="0" eaLnBrk="1" latinLnBrk="0" hangingPunct="1">
        <a:spcBef>
          <a:spcPts val="1000"/>
        </a:spcBef>
        <a:buFont typeface="SwissReSans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070000" indent="-270000" algn="l" defTabSz="914400" rtl="0" eaLnBrk="1" latinLnBrk="0" hangingPunct="1">
        <a:spcBef>
          <a:spcPts val="1000"/>
        </a:spcBef>
        <a:buFont typeface="SwissReSans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40000" indent="-270000" algn="l" defTabSz="914400" rtl="0" eaLnBrk="1" latinLnBrk="0" hangingPunct="1">
        <a:spcBef>
          <a:spcPts val="1000"/>
        </a:spcBef>
        <a:buFont typeface="SwissReSans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38" userDrawn="1">
          <p15:clr>
            <a:srgbClr val="F26B43"/>
          </p15:clr>
        </p15:guide>
        <p15:guide id="2" orient="horz" pos="436" userDrawn="1">
          <p15:clr>
            <a:srgbClr val="F26B43"/>
          </p15:clr>
        </p15:guide>
        <p15:guide id="3" pos="7378" userDrawn="1">
          <p15:clr>
            <a:srgbClr val="F26B43"/>
          </p15:clr>
        </p15:guide>
        <p15:guide id="4" orient="horz" pos="1026" userDrawn="1">
          <p15:clr>
            <a:srgbClr val="F26B43"/>
          </p15:clr>
        </p15:guide>
        <p15:guide id="5" orient="horz" pos="379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782FFA1-2A54-B0F7-B502-8DE481FB9EB8}"/>
              </a:ext>
            </a:extLst>
          </p:cNvPr>
          <p:cNvSpPr txBox="1"/>
          <p:nvPr/>
        </p:nvSpPr>
        <p:spPr>
          <a:xfrm>
            <a:off x="4289842" y="3284984"/>
            <a:ext cx="7534656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pt-BR" sz="4800" b="1" dirty="0">
                <a:solidFill>
                  <a:schemeClr val="bg1"/>
                </a:solidFill>
              </a:rPr>
              <a:t>Tendências de Sinistros</a:t>
            </a:r>
          </a:p>
          <a:p>
            <a:pPr algn="r"/>
            <a:r>
              <a:rPr lang="pt-BR" sz="4800" b="1" dirty="0">
                <a:solidFill>
                  <a:schemeClr val="bg1"/>
                </a:solidFill>
              </a:rPr>
              <a:t>Seguro de D&amp;O e E&amp;O</a:t>
            </a:r>
          </a:p>
          <a:p>
            <a:pPr algn="r"/>
            <a:r>
              <a:rPr lang="pt-BR" sz="4800" b="1" dirty="0">
                <a:solidFill>
                  <a:schemeClr val="bg1"/>
                </a:solidFill>
              </a:rPr>
              <a:t>Juliana Alves</a:t>
            </a:r>
          </a:p>
          <a:p>
            <a:pPr algn="r"/>
            <a:r>
              <a:rPr lang="pt-BR" sz="2400" b="1" dirty="0">
                <a:solidFill>
                  <a:schemeClr val="bg1"/>
                </a:solidFill>
              </a:rPr>
              <a:t>Vice-Presidente da Comissão de Responsabilidade Civil Geral</a:t>
            </a:r>
          </a:p>
        </p:txBody>
      </p:sp>
    </p:spTree>
    <p:extLst>
      <p:ext uri="{BB962C8B-B14F-4D97-AF65-F5344CB8AC3E}">
        <p14:creationId xmlns:p14="http://schemas.microsoft.com/office/powerpoint/2010/main" val="598502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5">
            <a:extLst>
              <a:ext uri="{FF2B5EF4-FFF2-40B4-BE49-F238E27FC236}">
                <a16:creationId xmlns:a16="http://schemas.microsoft.com/office/drawing/2014/main" id="{48FD2D8F-B20C-C465-A688-EBBC127D50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392" y="2060848"/>
            <a:ext cx="11017250" cy="3467899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24F1016C-58D0-F47E-8D32-A4ABD834C4EA}"/>
              </a:ext>
            </a:extLst>
          </p:cNvPr>
          <p:cNvSpPr txBox="1">
            <a:spLocks/>
          </p:cNvSpPr>
          <p:nvPr/>
        </p:nvSpPr>
        <p:spPr>
          <a:xfrm>
            <a:off x="119336" y="692696"/>
            <a:ext cx="9505056" cy="692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dirty="0">
                <a:solidFill>
                  <a:srgbClr val="3C4150"/>
                </a:solidFill>
                <a:latin typeface="+mn-lt"/>
              </a:rPr>
              <a:t>Número de Ações de Classe impetradas nos Estados Unidos mostram uma queda em número de casos, mas os valores pedidos estão cada vez mais altos</a:t>
            </a:r>
          </a:p>
        </p:txBody>
      </p:sp>
    </p:spTree>
    <p:extLst>
      <p:ext uri="{BB962C8B-B14F-4D97-AF65-F5344CB8AC3E}">
        <p14:creationId xmlns:p14="http://schemas.microsoft.com/office/powerpoint/2010/main" val="4270979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EF5F60D-608E-F583-D76D-F3901FB6AF2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133" r="2866" b="-1"/>
          <a:stretch/>
        </p:blipFill>
        <p:spPr>
          <a:xfrm>
            <a:off x="20" y="10"/>
            <a:ext cx="12191980" cy="685799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688479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LASSIFICATION" val="0"/>
  <p:tag name="AIPLABEL" val="Internal"/>
  <p:tag name="VERSINFO" val="SR2000"/>
  <p:tag name="LANGUAGE" val="2070"/>
  <p:tag name="COLORTHEME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footer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footer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Gradient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Classification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footer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L"/>
  <p:tag name="LOGOID" val="0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L"/>
  <p:tag name="LOGOID" val="0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Classification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L"/>
  <p:tag name="LOGOID" val="0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L"/>
  <p:tag name="LOGOID" val="0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L"/>
  <p:tag name="LOGOID" val="0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L"/>
  <p:tag name="LOGOID" val="0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L"/>
  <p:tag name="LOGOID" val="0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L"/>
  <p:tag name="LOGOID" val="0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L"/>
  <p:tag name="LOGOID" val="0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Classification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footer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footer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footer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footer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L"/>
  <p:tag name="LOGOID" val="0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Classification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L"/>
  <p:tag name="LOGOID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Classification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Classification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Classification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Classification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footer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Classification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footer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footer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Classification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footer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Classification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footer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Classification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footer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Gradient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Classification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footer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Gradient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Classification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L"/>
  <p:tag name="LOGOID" val="0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footer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Classification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footer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Classification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footer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Classification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L"/>
  <p:tag name="LOGOID" val="0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L"/>
  <p:tag name="LOGOID" val="0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L"/>
  <p:tag name="LOGOID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L"/>
  <p:tag name="LOGOID" val="0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L"/>
  <p:tag name="LOGOID" val="0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L"/>
  <p:tag name="LOGOID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Gradient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L"/>
  <p:tag name="LOGOID" val="0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L"/>
  <p:tag name="LOGOID" val="0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L"/>
  <p:tag name="LOGOID" val="0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L"/>
  <p:tag name="LOGOID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Classification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L"/>
  <p:tag name="LOGOID" val="0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footer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footer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Logo"/>
  <p:tag name="COLORTAG" val="W"/>
  <p:tag name="LOGOID" val="0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SlideNumber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footer"/>
</p:tagLst>
</file>

<file path=ppt/theme/theme1.xml><?xml version="1.0" encoding="utf-8"?>
<a:theme xmlns:a="http://schemas.openxmlformats.org/drawingml/2006/main" name="SwissRe">
  <a:themeElements>
    <a:clrScheme name="SR New Blue">
      <a:dk1>
        <a:srgbClr val="283E36"/>
      </a:dk1>
      <a:lt1>
        <a:srgbClr val="FFFFFF"/>
      </a:lt1>
      <a:dk2>
        <a:srgbClr val="006E73"/>
      </a:dk2>
      <a:lt2>
        <a:srgbClr val="73E1A5"/>
      </a:lt2>
      <a:accent1>
        <a:srgbClr val="006E73"/>
      </a:accent1>
      <a:accent2>
        <a:srgbClr val="00AA91"/>
      </a:accent2>
      <a:accent3>
        <a:srgbClr val="3C4150"/>
      </a:accent3>
      <a:accent4>
        <a:srgbClr val="AFB4B9"/>
      </a:accent4>
      <a:accent5>
        <a:srgbClr val="1455B4"/>
      </a:accent5>
      <a:accent6>
        <a:srgbClr val="418CE1"/>
      </a:accent6>
      <a:hlink>
        <a:srgbClr val="1455B4"/>
      </a:hlink>
      <a:folHlink>
        <a:srgbClr val="9B14B4"/>
      </a:folHlink>
    </a:clrScheme>
    <a:fontScheme name="Swiss Re">
      <a:majorFont>
        <a:latin typeface="SwissReSans Light"/>
        <a:ea typeface=""/>
        <a:cs typeface=""/>
      </a:majorFont>
      <a:minorFont>
        <a:latin typeface="SwissRe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1"/>
          </a:solidFill>
        </a:ln>
      </a:spPr>
      <a:bodyPr rtlCol="0" anchor="ctr"/>
      <a:lstStyle>
        <a:defPPr algn="ctr">
          <a:defRPr dirty="0" err="1" smtClean="0">
            <a:latin typeface="SwissReSans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dirty="0" err="1" smtClean="0">
            <a:latin typeface="SwissReSans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wissRe_169.potx" id="{02B0CB98-1C61-4B24-A01C-05C144A819A8}" vid="{85D29913-D300-4C7A-AB9E-747B62EAA6C4}"/>
    </a:ext>
  </a:extLst>
</a:theme>
</file>

<file path=ppt/theme/theme2.xml><?xml version="1.0" encoding="utf-8"?>
<a:theme xmlns:a="http://schemas.openxmlformats.org/drawingml/2006/main" name="Office Theme">
  <a:themeElements>
    <a:clrScheme name="SR - BlueSkyCrepuscule">
      <a:dk1>
        <a:srgbClr val="283E36"/>
      </a:dk1>
      <a:lt1>
        <a:sysClr val="window" lastClr="FFFFFF"/>
      </a:lt1>
      <a:dk2>
        <a:srgbClr val="0F4DBC"/>
      </a:dk2>
      <a:lt2>
        <a:srgbClr val="0493D9"/>
      </a:lt2>
      <a:accent1>
        <a:srgbClr val="627D77"/>
      </a:accent1>
      <a:accent2>
        <a:srgbClr val="A1B1AD"/>
      </a:accent2>
      <a:accent3>
        <a:srgbClr val="0F4DBC"/>
      </a:accent3>
      <a:accent4>
        <a:srgbClr val="6F94D7"/>
      </a:accent4>
      <a:accent5>
        <a:srgbClr val="00A9E0"/>
      </a:accent5>
      <a:accent6>
        <a:srgbClr val="66CBEC"/>
      </a:accent6>
      <a:hlink>
        <a:srgbClr val="0000FF"/>
      </a:hlink>
      <a:folHlink>
        <a:srgbClr val="800080"/>
      </a:folHlink>
    </a:clrScheme>
    <a:fontScheme name="Swiss Re">
      <a:majorFont>
        <a:latin typeface="SwissReSans"/>
        <a:ea typeface=""/>
        <a:cs typeface=""/>
      </a:majorFont>
      <a:minorFont>
        <a:latin typeface="SwissRe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R - BlueSkyCrepuscule">
      <a:dk1>
        <a:srgbClr val="283E36"/>
      </a:dk1>
      <a:lt1>
        <a:sysClr val="window" lastClr="FFFFFF"/>
      </a:lt1>
      <a:dk2>
        <a:srgbClr val="0F4DBC"/>
      </a:dk2>
      <a:lt2>
        <a:srgbClr val="0493D9"/>
      </a:lt2>
      <a:accent1>
        <a:srgbClr val="627D77"/>
      </a:accent1>
      <a:accent2>
        <a:srgbClr val="A1B1AD"/>
      </a:accent2>
      <a:accent3>
        <a:srgbClr val="0F4DBC"/>
      </a:accent3>
      <a:accent4>
        <a:srgbClr val="6F94D7"/>
      </a:accent4>
      <a:accent5>
        <a:srgbClr val="00A9E0"/>
      </a:accent5>
      <a:accent6>
        <a:srgbClr val="66CBEC"/>
      </a:accent6>
      <a:hlink>
        <a:srgbClr val="0000FF"/>
      </a:hlink>
      <a:folHlink>
        <a:srgbClr val="800080"/>
      </a:folHlink>
    </a:clrScheme>
    <a:fontScheme name="Swiss Re">
      <a:majorFont>
        <a:latin typeface="SwissReSans"/>
        <a:ea typeface=""/>
        <a:cs typeface=""/>
      </a:majorFont>
      <a:minorFont>
        <a:latin typeface="SwissRe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10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11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12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13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14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15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16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17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18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19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2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20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21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22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23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24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25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26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27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28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29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3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30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31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32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33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34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35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36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37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38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39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4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40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41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42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43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44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45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46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47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48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49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5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50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51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52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53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54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55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56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57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58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59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6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60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61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62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63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64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7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8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ppt/theme/themeOverride9.xml><?xml version="1.0" encoding="utf-8"?>
<a:themeOverride xmlns:a="http://schemas.openxmlformats.org/drawingml/2006/main">
  <a:clrScheme name="SR New Blue">
    <a:dk1>
      <a:srgbClr val="283E36"/>
    </a:dk1>
    <a:lt1>
      <a:srgbClr val="FFFFFF"/>
    </a:lt1>
    <a:dk2>
      <a:srgbClr val="006E73"/>
    </a:dk2>
    <a:lt2>
      <a:srgbClr val="73E1A5"/>
    </a:lt2>
    <a:accent1>
      <a:srgbClr val="006E73"/>
    </a:accent1>
    <a:accent2>
      <a:srgbClr val="00AA91"/>
    </a:accent2>
    <a:accent3>
      <a:srgbClr val="3C4150"/>
    </a:accent3>
    <a:accent4>
      <a:srgbClr val="AFB4B9"/>
    </a:accent4>
    <a:accent5>
      <a:srgbClr val="1455B4"/>
    </a:accent5>
    <a:accent6>
      <a:srgbClr val="418CE1"/>
    </a:accent6>
    <a:hlink>
      <a:srgbClr val="1455B4"/>
    </a:hlink>
    <a:folHlink>
      <a:srgbClr val="9B14B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SwissRe_169</Template>
  <TotalTime>501</TotalTime>
  <Words>47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SwissReSans</vt:lpstr>
      <vt:lpstr>SwissReSans Light</vt:lpstr>
      <vt:lpstr>Arial</vt:lpstr>
      <vt:lpstr>SwissRe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Juliana Alves</dc:creator>
  <cp:lastModifiedBy>Juliana Alves</cp:lastModifiedBy>
  <cp:revision>1</cp:revision>
  <dcterms:created xsi:type="dcterms:W3CDTF">2023-10-05T11:38:05Z</dcterms:created>
  <dcterms:modified xsi:type="dcterms:W3CDTF">2023-10-09T18:35:44Z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0c2fedb-0da6-4717-8531-d16a1b9930f4_Enabled">
    <vt:lpwstr>true</vt:lpwstr>
  </property>
  <property fmtid="{D5CDD505-2E9C-101B-9397-08002B2CF9AE}" pid="3" name="MSIP_Label_90c2fedb-0da6-4717-8531-d16a1b9930f4_SetDate">
    <vt:lpwstr>2023-10-05T11:41:26Z</vt:lpwstr>
  </property>
  <property fmtid="{D5CDD505-2E9C-101B-9397-08002B2CF9AE}" pid="4" name="MSIP_Label_90c2fedb-0da6-4717-8531-d16a1b9930f4_Method">
    <vt:lpwstr>Standard</vt:lpwstr>
  </property>
  <property fmtid="{D5CDD505-2E9C-101B-9397-08002B2CF9AE}" pid="5" name="MSIP_Label_90c2fedb-0da6-4717-8531-d16a1b9930f4_Name">
    <vt:lpwstr>90c2fedb-0da6-4717-8531-d16a1b9930f4</vt:lpwstr>
  </property>
  <property fmtid="{D5CDD505-2E9C-101B-9397-08002B2CF9AE}" pid="6" name="MSIP_Label_90c2fedb-0da6-4717-8531-d16a1b9930f4_SiteId">
    <vt:lpwstr>45597f60-6e37-4be7-acfb-4c9e23b261ea</vt:lpwstr>
  </property>
  <property fmtid="{D5CDD505-2E9C-101B-9397-08002B2CF9AE}" pid="7" name="MSIP_Label_90c2fedb-0da6-4717-8531-d16a1b9930f4_ActionId">
    <vt:lpwstr>8216dff1-639b-41e8-a211-40b846cd1b3c</vt:lpwstr>
  </property>
  <property fmtid="{D5CDD505-2E9C-101B-9397-08002B2CF9AE}" pid="8" name="MSIP_Label_90c2fedb-0da6-4717-8531-d16a1b9930f4_ContentBits">
    <vt:lpwstr>0</vt:lpwstr>
  </property>
  <property fmtid="{D5CDD505-2E9C-101B-9397-08002B2CF9AE}" pid="9" name="Sensitivity">
    <vt:lpwstr>Internal</vt:lpwstr>
  </property>
</Properties>
</file>