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1"/>
    <p:sldMasterId id="2147483866" r:id="rId2"/>
    <p:sldMasterId id="2147483908" r:id="rId3"/>
    <p:sldMasterId id="2147483924" r:id="rId4"/>
    <p:sldMasterId id="2147483977" r:id="rId5"/>
    <p:sldMasterId id="2147484021" r:id="rId6"/>
  </p:sldMasterIdLst>
  <p:notesMasterIdLst>
    <p:notesMasterId r:id="rId11"/>
  </p:notesMasterIdLst>
  <p:handoutMasterIdLst>
    <p:handoutMasterId r:id="rId12"/>
  </p:handoutMasterIdLst>
  <p:sldIdLst>
    <p:sldId id="291" r:id="rId7"/>
    <p:sldId id="526" r:id="rId8"/>
    <p:sldId id="527" r:id="rId9"/>
    <p:sldId id="280" r:id="rId1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74" userDrawn="1">
          <p15:clr>
            <a:srgbClr val="A4A3A4"/>
          </p15:clr>
        </p15:guide>
        <p15:guide id="4" pos="263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EBE140-FCF0-1D3C-FB55-6BD7E9E4AF5F}" name="Andre Scudiere" initials="AS" userId="Andre Scudiere" providerId="None"/>
  <p188:author id="{864DADA5-0776-59B2-B953-09A93A8F9E22}" name="Carla Abrunhosa" initials="CA" userId="S::Carla_Abrunhosa@ajg.com::7c6018df-a642-40cd-b65c-b377dde0b9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1" name="Andy Stauffer" initials="" lastIdx="0" clrIdx="1"/>
  <p:cmAuthor id="2" name="Moises Oliveira" initials="MO" lastIdx="1" clrIdx="2">
    <p:extLst>
      <p:ext uri="{19B8F6BF-5375-455C-9EA6-DF929625EA0E}">
        <p15:presenceInfo xmlns:p15="http://schemas.microsoft.com/office/powerpoint/2012/main" userId="S-1-5-21-3805363229-3410506703-2409520087-273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CDE"/>
    <a:srgbClr val="D46966"/>
    <a:srgbClr val="D99C83"/>
    <a:srgbClr val="CF7A5F"/>
    <a:srgbClr val="6DA3CC"/>
    <a:srgbClr val="4D4D4C"/>
    <a:srgbClr val="00253E"/>
    <a:srgbClr val="E2EFF9"/>
    <a:srgbClr val="6FA1C6"/>
    <a:srgbClr val="C6DE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1" autoAdjust="0"/>
    <p:restoredTop sz="96315" autoAdjust="0"/>
  </p:normalViewPr>
  <p:slideViewPr>
    <p:cSldViewPr snapToGrid="0" snapToObjects="1">
      <p:cViewPr varScale="1">
        <p:scale>
          <a:sx n="65" d="100"/>
          <a:sy n="65" d="100"/>
        </p:scale>
        <p:origin x="1072" y="40"/>
      </p:cViewPr>
      <p:guideLst>
        <p:guide orient="horz" pos="3974"/>
        <p:guide pos="263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850"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9564DCE8-7011-D84B-AAC9-7AFAA2150D71}" type="datetimeFigureOut">
              <a:rPr lang="en-US" smtClean="0"/>
              <a:pPr/>
              <a:t>10/10/2023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2FCAB67-2488-8D48-B37F-021D6EE37B9B}" type="slidenum">
              <a:rPr lang="en-US" smtClean="0"/>
              <a:pPr/>
              <a:t>‹#›</a:t>
            </a:fld>
            <a:endParaRPr lang="en-US" dirty="0"/>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1576AAE3-9058-814E-81D5-28DDE681F558}" type="datetimeFigureOut">
              <a:rPr lang="en-US" smtClean="0"/>
              <a:pPr/>
              <a:t>10/10/2023</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7D266651-02D9-C949-8344-2390968C25F3}" type="slidenum">
              <a:rPr lang="en-US" smtClean="0"/>
              <a:pPr/>
              <a:t>‹#›</a:t>
            </a:fld>
            <a:endParaRPr lang="en-US" dirty="0"/>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9.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9.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0.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0.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5.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2.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8.jpeg"/><Relationship Id="rId1" Type="http://schemas.openxmlformats.org/officeDocument/2006/relationships/slideMaster" Target="../slideMasters/slideMaster6.xml"/><Relationship Id="rId4" Type="http://schemas.openxmlformats.org/officeDocument/2006/relationships/image" Target="../media/image73.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Master" Target="../slideMasters/slideMaster3.xml"/><Relationship Id="rId4" Type="http://schemas.openxmlformats.org/officeDocument/2006/relationships/image" Target="../media/image7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8.jpeg"/><Relationship Id="rId1" Type="http://schemas.openxmlformats.org/officeDocument/2006/relationships/slideMaster" Target="../slideMasters/slideMaster4.xml"/><Relationship Id="rId4" Type="http://schemas.openxmlformats.org/officeDocument/2006/relationships/image" Target="../media/image7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7" name="Rectangle 6"/>
          <p:cNvSpPr/>
          <p:nvPr userDrawn="1"/>
        </p:nvSpPr>
        <p:spPr>
          <a:xfrm>
            <a:off x="0" y="1959429"/>
            <a:ext cx="12192000" cy="4913661"/>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304800" y="5029201"/>
            <a:ext cx="6908800" cy="99059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80760"/>
            <a:ext cx="6908800" cy="38100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3999" y="5175849"/>
            <a:ext cx="2836021" cy="1285911"/>
          </a:xfrm>
          <a:prstGeom prst="rect">
            <a:avLst/>
          </a:prstGeom>
          <a:ln w="12700">
            <a:miter lim="400000"/>
          </a:ln>
        </p:spPr>
      </p:pic>
      <p:sp>
        <p:nvSpPr>
          <p:cNvPr id="14"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392117" y="-7884"/>
            <a:ext cx="8799884" cy="6865884"/>
          </a:xfrm>
          <a:prstGeom prst="rect">
            <a:avLst/>
          </a:prstGeom>
          <a:effectLst/>
        </p:spPr>
      </p:pic>
      <p:sp>
        <p:nvSpPr>
          <p:cNvPr id="8" name="Title 1"/>
          <p:cNvSpPr>
            <a:spLocks noGrp="1"/>
          </p:cNvSpPr>
          <p:nvPr>
            <p:ph type="ctrTitle" hasCustomPrompt="1"/>
          </p:nvPr>
        </p:nvSpPr>
        <p:spPr>
          <a:xfrm>
            <a:off x="304800" y="2531228"/>
            <a:ext cx="6908800" cy="990599"/>
          </a:xfrm>
          <a:prstGeom prst="rect">
            <a:avLst/>
          </a:prstGeom>
        </p:spPr>
        <p:txBody>
          <a:bodyPr anchor="b" anchorCtr="0"/>
          <a:lstStyle>
            <a:lvl1pPr algn="l">
              <a:defRPr sz="2400" baseline="0">
                <a:solidFill>
                  <a:schemeClr val="accent1"/>
                </a:solidFill>
              </a:defRPr>
            </a:lvl1pPr>
          </a:lstStyle>
          <a:p>
            <a:r>
              <a:rPr lang="en-US" dirty="0"/>
              <a:t>Divider Slide</a:t>
            </a:r>
          </a:p>
        </p:txBody>
      </p:sp>
      <p:sp>
        <p:nvSpPr>
          <p:cNvPr id="10" name="Text Placeholder 5"/>
          <p:cNvSpPr>
            <a:spLocks noGrp="1"/>
          </p:cNvSpPr>
          <p:nvPr>
            <p:ph type="body" sz="quarter" idx="10" hasCustomPrompt="1"/>
          </p:nvPr>
        </p:nvSpPr>
        <p:spPr>
          <a:xfrm>
            <a:off x="304800" y="3537067"/>
            <a:ext cx="6908800" cy="381000"/>
          </a:xfrm>
          <a:prstGeom prst="rect">
            <a:avLst/>
          </a:prstGeom>
        </p:spPr>
        <p:txBody>
          <a:bodyPr>
            <a:noAutofit/>
          </a:bodyPr>
          <a:lstStyle>
            <a:lvl1pPr marL="0" indent="0">
              <a:buNone/>
              <a:defRPr sz="16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Subheading/topic</a:t>
            </a:r>
          </a:p>
        </p:txBody>
      </p:sp>
      <p:sp>
        <p:nvSpPr>
          <p:cNvPr id="14"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2279" y="63738"/>
            <a:ext cx="2385981" cy="712639"/>
          </a:xfrm>
          <a:prstGeom prst="rect">
            <a:avLst/>
          </a:prstGeom>
        </p:spPr>
      </p:pic>
    </p:spTree>
    <p:extLst>
      <p:ext uri="{BB962C8B-B14F-4D97-AF65-F5344CB8AC3E}">
        <p14:creationId xmlns:p14="http://schemas.microsoft.com/office/powerpoint/2010/main" val="170313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6" name="Rectangle 5"/>
          <p:cNvSpPr/>
          <p:nvPr userDrawn="1"/>
        </p:nvSpPr>
        <p:spPr>
          <a:xfrm>
            <a:off x="426724" y="293713"/>
            <a:ext cx="365760" cy="8229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8634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Rectangle 3"/>
          <p:cNvSpPr/>
          <p:nvPr userDrawn="1"/>
        </p:nvSpPr>
        <p:spPr>
          <a:xfrm>
            <a:off x="426724" y="293713"/>
            <a:ext cx="365760" cy="8229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52295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33534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280416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9077737" y="1848193"/>
            <a:ext cx="280416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9" name="Content Placeholder 2"/>
          <p:cNvSpPr>
            <a:spLocks noGrp="1"/>
          </p:cNvSpPr>
          <p:nvPr>
            <p:ph idx="15" hasCustomPrompt="1"/>
          </p:nvPr>
        </p:nvSpPr>
        <p:spPr>
          <a:xfrm>
            <a:off x="4691269" y="1848193"/>
            <a:ext cx="280416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Tree>
    <p:extLst>
      <p:ext uri="{BB962C8B-B14F-4D97-AF65-F5344CB8AC3E}">
        <p14:creationId xmlns:p14="http://schemas.microsoft.com/office/powerpoint/2010/main" val="326402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7398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6" name="Rectangle 5"/>
          <p:cNvSpPr/>
          <p:nvPr userDrawn="1"/>
        </p:nvSpPr>
        <p:spPr>
          <a:xfrm>
            <a:off x="426724" y="293713"/>
            <a:ext cx="365760" cy="8229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2" name="Retângulo 1">
            <a:extLst>
              <a:ext uri="{FF2B5EF4-FFF2-40B4-BE49-F238E27FC236}">
                <a16:creationId xmlns:a16="http://schemas.microsoft.com/office/drawing/2014/main" id="{4FE3D131-5A18-FD7D-C30A-491909F488CD}"/>
              </a:ext>
            </a:extLst>
          </p:cNvPr>
          <p:cNvSpPr/>
          <p:nvPr userDrawn="1"/>
        </p:nvSpPr>
        <p:spPr>
          <a:xfrm>
            <a:off x="426724" y="6615086"/>
            <a:ext cx="2464258" cy="136705"/>
          </a:xfrm>
          <a:prstGeom prst="rect">
            <a:avLst/>
          </a:prstGeom>
          <a:solidFill>
            <a:schemeClr val="bg1"/>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Text Placeholder 6">
            <a:extLst>
              <a:ext uri="{FF2B5EF4-FFF2-40B4-BE49-F238E27FC236}">
                <a16:creationId xmlns:a16="http://schemas.microsoft.com/office/drawing/2014/main" id="{B5A25A65-A46F-DD72-11B8-55D0BF7B9165}"/>
              </a:ext>
            </a:extLst>
          </p:cNvPr>
          <p:cNvSpPr txBox="1">
            <a:spLocks/>
          </p:cNvSpPr>
          <p:nvPr userDrawn="1"/>
        </p:nvSpPr>
        <p:spPr>
          <a:xfrm>
            <a:off x="304800" y="6545815"/>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chemeClr val="bg1">
                    <a:lumMod val="75000"/>
                  </a:schemeClr>
                </a:solidFill>
              </a:rPr>
              <a:t>©2022 ARTHUR J. GALLAGHER &amp; CO.  |  AJG.COM</a:t>
            </a:r>
          </a:p>
        </p:txBody>
      </p:sp>
    </p:spTree>
    <p:extLst>
      <p:ext uri="{BB962C8B-B14F-4D97-AF65-F5344CB8AC3E}">
        <p14:creationId xmlns:p14="http://schemas.microsoft.com/office/powerpoint/2010/main" val="8680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Rectangle 3"/>
          <p:cNvSpPr/>
          <p:nvPr userDrawn="1"/>
        </p:nvSpPr>
        <p:spPr>
          <a:xfrm>
            <a:off x="426724" y="293713"/>
            <a:ext cx="365760" cy="822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41443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65641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8229599"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9" name="Content Placeholder 2"/>
          <p:cNvSpPr>
            <a:spLocks noGrp="1"/>
          </p:cNvSpPr>
          <p:nvPr>
            <p:ph idx="15" hasCustomPrompt="1"/>
          </p:nvPr>
        </p:nvSpPr>
        <p:spPr>
          <a:xfrm>
            <a:off x="4267199"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Tree>
    <p:extLst>
      <p:ext uri="{BB962C8B-B14F-4D97-AF65-F5344CB8AC3E}">
        <p14:creationId xmlns:p14="http://schemas.microsoft.com/office/powerpoint/2010/main" val="180787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4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©2022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71429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10" name="Rectangle 9"/>
          <p:cNvSpPr>
            <a:spLocks/>
          </p:cNvSpPr>
          <p:nvPr userDrawn="1"/>
        </p:nvSpPr>
        <p:spPr>
          <a:xfrm>
            <a:off x="1" y="0"/>
            <a:ext cx="12206343" cy="6867144"/>
          </a:xfrm>
          <a:prstGeom prst="rect">
            <a:avLst/>
          </a:prstGeom>
          <a:blipFill>
            <a:blip r:embed="rId2" cstate="email">
              <a:alphaModFix amt="90000"/>
              <a:extLst>
                <a:ext uri="{28A0092B-C50C-407E-A947-70E740481C1C}">
                  <a14:useLocalDpi xmlns:a14="http://schemas.microsoft.com/office/drawing/2010/main"/>
                </a:ext>
              </a:extLst>
            </a:blip>
            <a:srcRect/>
            <a:stretch>
              <a:fillRect b="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ffectLst/>
            </a:endParaRPr>
          </a:p>
        </p:txBody>
      </p:sp>
      <p:sp>
        <p:nvSpPr>
          <p:cNvPr id="8" name="Content Placeholder 2"/>
          <p:cNvSpPr>
            <a:spLocks noGrp="1"/>
          </p:cNvSpPr>
          <p:nvPr>
            <p:ph idx="13" hasCustomPrompt="1"/>
          </p:nvPr>
        </p:nvSpPr>
        <p:spPr>
          <a:xfrm>
            <a:off x="5730240" y="1737360"/>
            <a:ext cx="560832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4" hasCustomPrompt="1"/>
          </p:nvPr>
        </p:nvSpPr>
        <p:spPr>
          <a:xfrm>
            <a:off x="5730240" y="1234440"/>
            <a:ext cx="560832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669507"/>
          </a:xfrm>
          <a:prstGeom prst="rect">
            <a:avLst/>
          </a:prstGeom>
        </p:spPr>
      </p:pic>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6" name="Rectangle 5"/>
          <p:cNvSpPr/>
          <p:nvPr userDrawn="1"/>
        </p:nvSpPr>
        <p:spPr>
          <a:xfrm>
            <a:off x="426724" y="293713"/>
            <a:ext cx="365760" cy="822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7897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Rectangle 3"/>
          <p:cNvSpPr/>
          <p:nvPr userDrawn="1"/>
        </p:nvSpPr>
        <p:spPr>
          <a:xfrm>
            <a:off x="426724" y="293713"/>
            <a:ext cx="365760" cy="822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41777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56260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5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rgbClr val="C6A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05555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6" name="Rectangle 5"/>
          <p:cNvSpPr/>
          <p:nvPr userDrawn="1"/>
        </p:nvSpPr>
        <p:spPr>
          <a:xfrm>
            <a:off x="426724" y="293713"/>
            <a:ext cx="365760" cy="822960"/>
          </a:xfrm>
          <a:prstGeom prst="rect">
            <a:avLst/>
          </a:prstGeom>
          <a:solidFill>
            <a:srgbClr val="C6A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31199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Rectangle 3"/>
          <p:cNvSpPr/>
          <p:nvPr userDrawn="1"/>
        </p:nvSpPr>
        <p:spPr>
          <a:xfrm>
            <a:off x="426724" y="293713"/>
            <a:ext cx="365760" cy="822960"/>
          </a:xfrm>
          <a:prstGeom prst="rect">
            <a:avLst/>
          </a:prstGeom>
          <a:solidFill>
            <a:srgbClr val="C6A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60530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rgbClr val="C6A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402233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6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rgbClr val="898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92275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6" name="Rectangle 5"/>
          <p:cNvSpPr/>
          <p:nvPr userDrawn="1"/>
        </p:nvSpPr>
        <p:spPr>
          <a:xfrm>
            <a:off x="426724" y="293713"/>
            <a:ext cx="365760" cy="822960"/>
          </a:xfrm>
          <a:prstGeom prst="rect">
            <a:avLst/>
          </a:prstGeom>
          <a:solidFill>
            <a:srgbClr val="898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423968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Rectangle 3"/>
          <p:cNvSpPr/>
          <p:nvPr userDrawn="1"/>
        </p:nvSpPr>
        <p:spPr>
          <a:xfrm>
            <a:off x="426724" y="293713"/>
            <a:ext cx="365760" cy="822960"/>
          </a:xfrm>
          <a:prstGeom prst="rect">
            <a:avLst/>
          </a:prstGeom>
          <a:solidFill>
            <a:srgbClr val="898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29735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a:spLocks noChangeAspect="1"/>
          </p:cNvSpPr>
          <p:nvPr userDrawn="1"/>
        </p:nvSpPr>
        <p:spPr>
          <a:xfrm>
            <a:off x="1" y="0"/>
            <a:ext cx="12205855" cy="6858000"/>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ffectLst/>
            </a:endParaRPr>
          </a:p>
        </p:txBody>
      </p:sp>
      <p:sp>
        <p:nvSpPr>
          <p:cNvPr id="3" name="Content Placeholder 2"/>
          <p:cNvSpPr>
            <a:spLocks noGrp="1"/>
          </p:cNvSpPr>
          <p:nvPr>
            <p:ph idx="1" hasCustomPrompt="1"/>
          </p:nvPr>
        </p:nvSpPr>
        <p:spPr>
          <a:xfrm>
            <a:off x="304800" y="1737360"/>
            <a:ext cx="560832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400">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7" name="Text Placeholder 8"/>
          <p:cNvSpPr>
            <a:spLocks noGrp="1"/>
          </p:cNvSpPr>
          <p:nvPr>
            <p:ph type="body" sz="quarter" idx="13" hasCustomPrompt="1"/>
          </p:nvPr>
        </p:nvSpPr>
        <p:spPr>
          <a:xfrm>
            <a:off x="304800" y="1234440"/>
            <a:ext cx="560832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
        <p:nvSpPr>
          <p:cNvPr id="8" name="TextBox 7"/>
          <p:cNvSpPr txBox="1"/>
          <p:nvPr userDrawn="1"/>
        </p:nvSpPr>
        <p:spPr>
          <a:xfrm>
            <a:off x="304799" y="6583680"/>
            <a:ext cx="692727"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26410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rgbClr val="898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3619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ullets w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848193"/>
            <a:ext cx="5486400" cy="438912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10" name="Picture Placeholder 9"/>
          <p:cNvSpPr>
            <a:spLocks noGrp="1"/>
          </p:cNvSpPr>
          <p:nvPr>
            <p:ph type="pic" sz="quarter" idx="14"/>
          </p:nvPr>
        </p:nvSpPr>
        <p:spPr>
          <a:xfrm>
            <a:off x="6140741" y="1848193"/>
            <a:ext cx="6051259" cy="3547704"/>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366930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utline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p:nvPr>
        </p:nvSpPr>
        <p:spPr>
          <a:xfrm>
            <a:off x="304800" y="1848197"/>
            <a:ext cx="10363200" cy="4185267"/>
          </a:xfrm>
        </p:spPr>
        <p:txBody>
          <a:bodyPr/>
          <a:lstStyle>
            <a:lvl1pPr marL="615935" indent="-615935">
              <a:buFont typeface="+mj-lt"/>
              <a:buAutoNum type="romanUcPeriod"/>
              <a:defRPr/>
            </a:lvl1pPr>
            <a:lvl2pPr marL="1066773" indent="-457189">
              <a:buFont typeface="+mj-lt"/>
              <a:buAutoNum type="alphaUcPeriod"/>
              <a:defRPr/>
            </a:lvl2pPr>
            <a:lvl3pPr marL="1523962" indent="-459306">
              <a:buFont typeface="+mj-lt"/>
              <a:buAutoNum type="arabicPeriod"/>
              <a:defRPr/>
            </a:lvl3pPr>
            <a:lvl4pPr marL="1981150" indent="-457189">
              <a:buFont typeface="+mj-lt"/>
              <a:buAutoNum type="alphaLcParenR"/>
              <a:defRPr/>
            </a:lvl4pPr>
            <a:lvl5pPr marL="2438339" indent="-459306">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42663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p:nvPr>
        </p:nvSpPr>
        <p:spPr>
          <a:xfrm>
            <a:off x="304800" y="1848197"/>
            <a:ext cx="10363200" cy="4185267"/>
          </a:xfrm>
        </p:spPr>
        <p:txBody>
          <a:bodyPr/>
          <a:lstStyle>
            <a:lvl1pPr marL="615935" indent="-615935">
              <a:buFont typeface="+mj-lt"/>
              <a:buAutoNum type="romanUcPeriod"/>
              <a:defRPr/>
            </a:lvl1pPr>
            <a:lvl2pPr marL="1066773" indent="-457189">
              <a:buFont typeface="+mj-lt"/>
              <a:buAutoNum type="alphaUcPeriod"/>
              <a:defRPr/>
            </a:lvl2pPr>
            <a:lvl3pPr marL="1523962" indent="-459306">
              <a:buFont typeface="+mj-lt"/>
              <a:buAutoNum type="arabicPeriod"/>
              <a:defRPr/>
            </a:lvl3pPr>
            <a:lvl4pPr marL="1981150" indent="-457189">
              <a:buFont typeface="+mj-lt"/>
              <a:buAutoNum type="alphaLcParenR"/>
              <a:defRPr/>
            </a:lvl4pPr>
            <a:lvl5pPr marL="2438339" indent="-459306">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043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609585" marR="0" indent="-609585"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mn-lt"/>
                <a:ea typeface="+mn-ea"/>
                <a:cs typeface="Times New Roman"/>
              </a:defRPr>
            </a:lvl1pPr>
            <a:lvl2pPr marL="1066773" marR="0" indent="-455073"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523962" marR="0" indent="-461422"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3pPr>
            <a:lvl4pPr marL="2133547"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743131" marR="0" indent="-533387"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6035040" y="1848193"/>
            <a:ext cx="5486400" cy="4023360"/>
          </a:xfrm>
        </p:spPr>
        <p:txBody>
          <a:bodyPr/>
          <a:lstStyle>
            <a:lvl1pPr marL="609585" marR="0" indent="-609585"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mn-lt"/>
                <a:ea typeface="+mn-ea"/>
                <a:cs typeface="Times New Roman"/>
              </a:defRPr>
            </a:lvl1pPr>
            <a:lvl2pPr marL="1066773" marR="0" indent="-455073"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523962" marR="0" indent="-461422"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3pPr>
            <a:lvl4pPr marL="1976917"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518770" marR="0" indent="-533387"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48441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utline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381177"/>
            <a:ext cx="7924800" cy="7315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848193"/>
            <a:ext cx="5486400" cy="4480560"/>
          </a:xfrm>
        </p:spPr>
        <p:txBody>
          <a:bodyPr/>
          <a:lstStyle>
            <a:lvl1pPr marL="609585" marR="0" indent="-609585"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mn-lt"/>
                <a:ea typeface="+mn-ea"/>
                <a:cs typeface="Times New Roman"/>
              </a:defRPr>
            </a:lvl1pPr>
            <a:lvl2pPr marL="1066773" marR="0" indent="-457189"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523962" marR="0" indent="-459306"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3pPr>
            <a:lvl4pPr marL="1976917"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438339" marR="0" indent="-457189"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6196677" y="1848202"/>
            <a:ext cx="5995332" cy="3572871"/>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126104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0624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304800" y="293713"/>
            <a:ext cx="804672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53721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573873"/>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6095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32791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89590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0" name="Rectangle 9"/>
          <p:cNvSpPr>
            <a:spLocks noChangeAspect="1"/>
          </p:cNvSpPr>
          <p:nvPr userDrawn="1"/>
        </p:nvSpPr>
        <p:spPr>
          <a:xfrm>
            <a:off x="1" y="0"/>
            <a:ext cx="12205855" cy="6858000"/>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ffectLst/>
            </a:endParaRPr>
          </a:p>
        </p:txBody>
      </p:sp>
      <p:sp>
        <p:nvSpPr>
          <p:cNvPr id="3" name="Content Placeholder 2"/>
          <p:cNvSpPr>
            <a:spLocks noGrp="1"/>
          </p:cNvSpPr>
          <p:nvPr>
            <p:ph idx="1" hasCustomPrompt="1"/>
          </p:nvPr>
        </p:nvSpPr>
        <p:spPr>
          <a:xfrm>
            <a:off x="304800" y="1737360"/>
            <a:ext cx="5364480" cy="43891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3" hasCustomPrompt="1"/>
          </p:nvPr>
        </p:nvSpPr>
        <p:spPr>
          <a:xfrm>
            <a:off x="304800" y="1234440"/>
            <a:ext cx="536448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9761" y="91441"/>
            <a:ext cx="2385983" cy="684934"/>
          </a:xfrm>
          <a:prstGeom prst="rect">
            <a:avLst/>
          </a:prstGeom>
        </p:spPr>
      </p:pic>
      <p:sp>
        <p:nvSpPr>
          <p:cNvPr id="9" name="Shape 393">
            <a:extLst>
              <a:ext uri="{FF2B5EF4-FFF2-40B4-BE49-F238E27FC236}">
                <a16:creationId xmlns:a16="http://schemas.microsoft.com/office/drawing/2014/main" id="{55080A59-49F8-4173-B90A-D4F77A9CC548}"/>
              </a:ext>
            </a:extLst>
          </p:cNvPr>
          <p:cNvSpPr/>
          <p:nvPr userDrawn="1"/>
        </p:nvSpPr>
        <p:spPr>
          <a:xfrm>
            <a:off x="6601987" y="3257555"/>
            <a:ext cx="5152919" cy="0"/>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sz="1200" dirty="0"/>
          </a:p>
        </p:txBody>
      </p:sp>
      <p:sp>
        <p:nvSpPr>
          <p:cNvPr id="11" name="Shape 394">
            <a:extLst>
              <a:ext uri="{FF2B5EF4-FFF2-40B4-BE49-F238E27FC236}">
                <a16:creationId xmlns:a16="http://schemas.microsoft.com/office/drawing/2014/main" id="{E38B0E98-5E44-4A84-8A96-99BBD67678FA}"/>
              </a:ext>
            </a:extLst>
          </p:cNvPr>
          <p:cNvSpPr/>
          <p:nvPr userDrawn="1"/>
        </p:nvSpPr>
        <p:spPr>
          <a:xfrm flipV="1">
            <a:off x="9217060" y="1341967"/>
            <a:ext cx="1" cy="3864689"/>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sz="1200" dirty="0"/>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48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normAutofit/>
          </a:bodyPr>
          <a:lstStyle>
            <a:lvl1pPr marL="0" indent="0">
              <a:buNone/>
              <a:defRPr sz="2667">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8" name="Content Placeholder 2"/>
          <p:cNvSpPr>
            <a:spLocks noGrp="1"/>
          </p:cNvSpPr>
          <p:nvPr>
            <p:ph idx="13" hasCustomPrompt="1"/>
          </p:nvPr>
        </p:nvSpPr>
        <p:spPr>
          <a:xfrm>
            <a:off x="6035040" y="1848193"/>
            <a:ext cx="5486400" cy="4023360"/>
          </a:xfrm>
        </p:spPr>
        <p:txBody>
          <a:bodyPr>
            <a:normAutofit/>
          </a:bodyPr>
          <a:lstStyle>
            <a:lvl1pPr marL="0" indent="0">
              <a:buNone/>
              <a:defRPr sz="2667">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67780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848193"/>
            <a:ext cx="5486400" cy="4480560"/>
          </a:xfrm>
        </p:spPr>
        <p:txBody>
          <a:bodyPr>
            <a:normAutofit/>
          </a:bodyPr>
          <a:lstStyle>
            <a:lvl1pPr marL="0" indent="0">
              <a:buNone/>
              <a:defRPr sz="2667">
                <a:solidFill>
                  <a:schemeClr val="tx2"/>
                </a:solidFill>
              </a:defRPr>
            </a:lvl1pPr>
          </a:lstStyle>
          <a:p>
            <a:pPr lvl="0"/>
            <a:r>
              <a:rPr lang="en-US" dirty="0"/>
              <a:t>Click to add text </a:t>
            </a:r>
          </a:p>
        </p:txBody>
      </p:sp>
      <p:sp>
        <p:nvSpPr>
          <p:cNvPr id="10" name="Picture Placeholder 9"/>
          <p:cNvSpPr>
            <a:spLocks noGrp="1"/>
          </p:cNvSpPr>
          <p:nvPr>
            <p:ph type="pic" sz="quarter" idx="14"/>
          </p:nvPr>
        </p:nvSpPr>
        <p:spPr>
          <a:xfrm>
            <a:off x="6096001" y="1848193"/>
            <a:ext cx="6096000" cy="3606427"/>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47144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6035040" y="1848193"/>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82262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848193"/>
            <a:ext cx="5486400" cy="2949611"/>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6035040" y="1848195"/>
            <a:ext cx="548640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5" name="Text Placeholder 4"/>
          <p:cNvSpPr>
            <a:spLocks noGrp="1"/>
          </p:cNvSpPr>
          <p:nvPr>
            <p:ph type="body" sz="quarter" idx="15"/>
          </p:nvPr>
        </p:nvSpPr>
        <p:spPr>
          <a:xfrm>
            <a:off x="304800" y="4969705"/>
            <a:ext cx="5486400" cy="758411"/>
          </a:xfrm>
        </p:spPr>
        <p:txBody>
          <a:bodyPr>
            <a:normAutofit/>
          </a:bodyPr>
          <a:lstStyle>
            <a:lvl1pPr marL="0" indent="0">
              <a:buNone/>
              <a:defRPr sz="2400"/>
            </a:lvl1pPr>
          </a:lstStyle>
          <a:p>
            <a:pPr lvl="0"/>
            <a:r>
              <a:rPr lang="en-US" dirty="0"/>
              <a:t>Click to edit Master text styles</a:t>
            </a:r>
          </a:p>
        </p:txBody>
      </p:sp>
      <p:sp>
        <p:nvSpPr>
          <p:cNvPr id="9" name="Text Placeholder 4"/>
          <p:cNvSpPr>
            <a:spLocks noGrp="1"/>
          </p:cNvSpPr>
          <p:nvPr>
            <p:ph type="body" sz="quarter" idx="16"/>
          </p:nvPr>
        </p:nvSpPr>
        <p:spPr>
          <a:xfrm>
            <a:off x="6035040" y="4969704"/>
            <a:ext cx="5486400" cy="762155"/>
          </a:xfrm>
        </p:spPr>
        <p:txBody>
          <a:bodyPr>
            <a:normAutofit/>
          </a:bodyPr>
          <a:lstStyle>
            <a:lvl1pPr marL="0" indent="0">
              <a:buNone/>
              <a:defRPr sz="2400"/>
            </a:lvl1pPr>
          </a:lstStyle>
          <a:p>
            <a:pPr lvl="0"/>
            <a:r>
              <a:rPr lang="en-US" dirty="0"/>
              <a:t>Click to edit Master text styles</a:t>
            </a:r>
          </a:p>
        </p:txBody>
      </p:sp>
      <p:sp>
        <p:nvSpPr>
          <p:cNvPr id="10" name="Text Placeholder 8"/>
          <p:cNvSpPr>
            <a:spLocks noGrp="1"/>
          </p:cNvSpPr>
          <p:nvPr>
            <p:ph type="body" sz="quarter" idx="17"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14874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33480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_Bullets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674242" marR="0" indent="-298443" algn="l" defTabSz="609585" rtl="0" eaLnBrk="1" fontAlgn="auto" latinLnBrk="0" hangingPunct="1">
              <a:lnSpc>
                <a:spcPct val="100000"/>
              </a:lnSpc>
              <a:spcBef>
                <a:spcPct val="20000"/>
              </a:spcBef>
              <a:spcAft>
                <a:spcPts val="1200"/>
              </a:spcAft>
              <a:buClr>
                <a:srgbClr val="6FACDE"/>
              </a:buClr>
              <a:buSzTx/>
              <a:buFont typeface="Arial"/>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674242" marR="0" lvl="4" indent="-298443" algn="l" defTabSz="609585" rtl="0" eaLnBrk="1" fontAlgn="auto" latinLnBrk="0" hangingPunct="1">
              <a:lnSpc>
                <a:spcPct val="100000"/>
              </a:lnSpc>
              <a:spcBef>
                <a:spcPct val="2000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7" y="182880"/>
            <a:ext cx="8059417"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2" name="Rectangle 1"/>
          <p:cNvSpPr/>
          <p:nvPr userDrawn="1"/>
        </p:nvSpPr>
        <p:spPr>
          <a:xfrm>
            <a:off x="426724" y="182880"/>
            <a:ext cx="365760" cy="822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92592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253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3"/>
            <a:ext cx="3901440" cy="342900"/>
          </a:xfrm>
          <a:prstGeom prst="rect">
            <a:avLst/>
          </a:prstGeom>
        </p:spPr>
        <p:txBody>
          <a:bodyPr lIns="0" tIns="0" rIns="0" bIns="0"/>
          <a:lstStyle>
            <a:lvl1pPr algn="ctr">
              <a:defRPr>
                <a:solidFill>
                  <a:schemeClr val="tx1">
                    <a:tint val="75000"/>
                  </a:schemeClr>
                </a:solidFill>
              </a:defRPr>
            </a:lvl1pPr>
          </a:lstStyle>
          <a:p>
            <a:endParaRPr dirty="0">
              <a:solidFill>
                <a:srgbClr val="000000">
                  <a:tint val="75000"/>
                </a:srgbClr>
              </a:solidFill>
            </a:endParaRPr>
          </a:p>
        </p:txBody>
      </p:sp>
      <p:sp>
        <p:nvSpPr>
          <p:cNvPr id="5" name="Holder 5"/>
          <p:cNvSpPr>
            <a:spLocks noGrp="1"/>
          </p:cNvSpPr>
          <p:nvPr>
            <p:ph type="dt" sz="half" idx="6"/>
          </p:nvPr>
        </p:nvSpPr>
        <p:spPr>
          <a:xfrm>
            <a:off x="609600" y="6377943"/>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10/10/2023</a:t>
            </a:fld>
            <a:endParaRPr lang="en-US" dirty="0">
              <a:solidFill>
                <a:srgbClr val="000000">
                  <a:tint val="75000"/>
                </a:srgbClr>
              </a:solidFill>
            </a:endParaRPr>
          </a:p>
        </p:txBody>
      </p:sp>
      <p:sp>
        <p:nvSpPr>
          <p:cNvPr id="6" name="Holder 6"/>
          <p:cNvSpPr>
            <a:spLocks noGrp="1"/>
          </p:cNvSpPr>
          <p:nvPr>
            <p:ph type="sldNum" sz="quarter" idx="7"/>
          </p:nvPr>
        </p:nvSpPr>
        <p:spPr>
          <a:xfrm>
            <a:off x="8778240" y="6377943"/>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dirty="0">
              <a:solidFill>
                <a:srgbClr val="000000">
                  <a:tint val="75000"/>
                </a:srgbClr>
              </a:solidFill>
            </a:endParaRPr>
          </a:p>
        </p:txBody>
      </p:sp>
    </p:spTree>
    <p:extLst>
      <p:ext uri="{BB962C8B-B14F-4D97-AF65-F5344CB8AC3E}">
        <p14:creationId xmlns:p14="http://schemas.microsoft.com/office/powerpoint/2010/main" val="4426676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Docs: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182870" indent="-182870">
              <a:spcBef>
                <a:spcPts val="1333"/>
              </a:spcBef>
              <a:defRPr sz="2133"/>
            </a:lvl1pPr>
            <a:lvl2pPr marL="457178" indent="-182870">
              <a:defRPr sz="1600"/>
            </a:lvl2pPr>
            <a:lvl3pPr marL="731484" indent="-182870">
              <a:defRPr sz="1600"/>
            </a:lvl3pPr>
            <a:lvl4pPr marL="1005790" indent="-182870">
              <a:defRPr sz="1600"/>
            </a:lvl4pPr>
            <a:lvl5pPr marL="1280096" indent="-182870">
              <a:defRPr sz="1600"/>
            </a:lvl5pPr>
            <a:lvl6pPr marL="1554402" indent="-182870">
              <a:defRPr sz="1600"/>
            </a:lvl6pPr>
            <a:lvl7pPr marL="1828709" indent="-182870">
              <a:defRPr sz="1600"/>
            </a:lvl7pPr>
            <a:lvl8pPr marL="2103014" indent="-182870">
              <a:defRPr sz="1600"/>
            </a:lvl8pPr>
            <a:lvl9pPr marL="2377322" indent="-182870">
              <a:defRPr sz="1600"/>
            </a:lvl9pPr>
          </a:lstStyle>
          <a:p>
            <a:pPr lvl="0"/>
            <a:r>
              <a:t>Click to add text or choose an icon below to insert a table, chart, SmartArt, pictures, or video</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a:xfrm>
            <a:off x="7546555" y="6211094"/>
            <a:ext cx="1455144" cy="365125"/>
          </a:xfrm>
          <a:prstGeom prst="rect">
            <a:avLst/>
          </a:prstGeom>
        </p:spPr>
        <p:txBody>
          <a:bodyPr lIns="68580" tIns="34290" rIns="68580" bIns="34290"/>
          <a:lstStyle/>
          <a:p>
            <a:fld id="{80B3DD3B-B63A-466B-A28B-527C07F14477}" type="datetime1">
              <a:rPr lang="en-US" smtClean="0"/>
              <a:t>10/10/2023</a:t>
            </a:fld>
            <a:endParaRPr dirty="0"/>
          </a:p>
        </p:txBody>
      </p:sp>
      <p:sp>
        <p:nvSpPr>
          <p:cNvPr id="5" name="Footer Placeholder 4"/>
          <p:cNvSpPr>
            <a:spLocks noGrp="1"/>
          </p:cNvSpPr>
          <p:nvPr>
            <p:ph type="ftr" sz="quarter" idx="11"/>
          </p:nvPr>
        </p:nvSpPr>
        <p:spPr>
          <a:xfrm>
            <a:off x="609601" y="6356351"/>
            <a:ext cx="7416259" cy="365125"/>
          </a:xfrm>
          <a:prstGeom prst="rect">
            <a:avLst/>
          </a:prstGeom>
        </p:spPr>
        <p:txBody>
          <a:bodyPr lIns="68580" tIns="34290" rIns="68580" bIns="34290"/>
          <a:lstStyle/>
          <a:p>
            <a:endParaRPr dirty="0"/>
          </a:p>
        </p:txBody>
      </p:sp>
      <p:sp>
        <p:nvSpPr>
          <p:cNvPr id="7" name="Title 6"/>
          <p:cNvSpPr>
            <a:spLocks noGrp="1"/>
          </p:cNvSpPr>
          <p:nvPr>
            <p:ph type="title"/>
          </p:nvPr>
        </p:nvSpPr>
        <p:spPr/>
        <p:txBody>
          <a:bodyPr/>
          <a:lstStyle/>
          <a:p>
            <a:r>
              <a:rPr lang="en-US"/>
              <a:t>Click to edit Master title style</a:t>
            </a:r>
            <a:endParaRPr/>
          </a:p>
        </p:txBody>
      </p:sp>
      <p:sp>
        <p:nvSpPr>
          <p:cNvPr id="8" name="Slide Number Placeholder 5"/>
          <p:cNvSpPr>
            <a:spLocks noGrp="1"/>
          </p:cNvSpPr>
          <p:nvPr>
            <p:ph type="sldNum" sz="quarter" idx="4"/>
          </p:nvPr>
        </p:nvSpPr>
        <p:spPr>
          <a:xfrm>
            <a:off x="11305587" y="6211096"/>
            <a:ext cx="530380" cy="365125"/>
          </a:xfrm>
          <a:prstGeom prst="rect">
            <a:avLst/>
          </a:prstGeom>
        </p:spPr>
        <p:txBody>
          <a:bodyPr vert="horz" lIns="0" tIns="0" rIns="0" bIns="0" rtlCol="0" anchor="ctr"/>
          <a:lstStyle>
            <a:lvl1pPr algn="l">
              <a:defRPr sz="1067">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44337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Cover w Photo 1">
    <p:spTree>
      <p:nvGrpSpPr>
        <p:cNvPr id="1" name=""/>
        <p:cNvGrpSpPr/>
        <p:nvPr/>
      </p:nvGrpSpPr>
      <p:grpSpPr>
        <a:xfrm>
          <a:off x="0" y="0"/>
          <a:ext cx="0" cy="0"/>
          <a:chOff x="0" y="0"/>
          <a:chExt cx="0" cy="0"/>
        </a:xfrm>
      </p:grpSpPr>
      <p:sp>
        <p:nvSpPr>
          <p:cNvPr id="7" name="Rectangle 6"/>
          <p:cNvSpPr/>
          <p:nvPr userDrawn="1"/>
        </p:nvSpPr>
        <p:spPr>
          <a:xfrm>
            <a:off x="0" y="1959429"/>
            <a:ext cx="12192000" cy="4913661"/>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304800" y="5029201"/>
            <a:ext cx="6908800" cy="99059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80760"/>
            <a:ext cx="6908800" cy="38100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3999" y="5175849"/>
            <a:ext cx="2836021" cy="1285911"/>
          </a:xfrm>
          <a:prstGeom prst="rect">
            <a:avLst/>
          </a:prstGeom>
          <a:ln w="12700">
            <a:miter lim="400000"/>
          </a:ln>
        </p:spPr>
      </p:pic>
      <p:sp>
        <p:nvSpPr>
          <p:cNvPr id="14"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417582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Yellow Accent">
    <p:spTree>
      <p:nvGrpSpPr>
        <p:cNvPr id="1" name=""/>
        <p:cNvGrpSpPr/>
        <p:nvPr/>
      </p:nvGrpSpPr>
      <p:grpSpPr>
        <a:xfrm>
          <a:off x="0" y="0"/>
          <a:ext cx="0" cy="0"/>
          <a:chOff x="0" y="0"/>
          <a:chExt cx="0" cy="0"/>
        </a:xfrm>
      </p:grpSpPr>
      <p:sp>
        <p:nvSpPr>
          <p:cNvPr id="10" name="Rectangle 9"/>
          <p:cNvSpPr/>
          <p:nvPr userDrawn="1"/>
        </p:nvSpPr>
        <p:spPr>
          <a:xfrm>
            <a:off x="0" y="5235548"/>
            <a:ext cx="12192000" cy="1622453"/>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hasCustomPrompt="1"/>
          </p:nvPr>
        </p:nvSpPr>
        <p:spPr>
          <a:xfrm>
            <a:off x="304800" y="1737360"/>
            <a:ext cx="1036320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400">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695387"/>
          </a:xfrm>
          <a:prstGeom prst="rect">
            <a:avLst/>
          </a:prstGeom>
        </p:spPr>
      </p:pic>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
        <p:nvSpPr>
          <p:cNvPr id="11" name="TextBox 10"/>
          <p:cNvSpPr txBox="1"/>
          <p:nvPr userDrawn="1"/>
        </p:nvSpPr>
        <p:spPr>
          <a:xfrm>
            <a:off x="304799" y="6583680"/>
            <a:ext cx="692727"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135169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Bullet Left Photo">
    <p:spTree>
      <p:nvGrpSpPr>
        <p:cNvPr id="1" name=""/>
        <p:cNvGrpSpPr/>
        <p:nvPr/>
      </p:nvGrpSpPr>
      <p:grpSpPr>
        <a:xfrm>
          <a:off x="0" y="0"/>
          <a:ext cx="0" cy="0"/>
          <a:chOff x="0" y="0"/>
          <a:chExt cx="0" cy="0"/>
        </a:xfrm>
      </p:grpSpPr>
      <p:sp>
        <p:nvSpPr>
          <p:cNvPr id="10" name="Rectangle 9"/>
          <p:cNvSpPr>
            <a:spLocks/>
          </p:cNvSpPr>
          <p:nvPr userDrawn="1"/>
        </p:nvSpPr>
        <p:spPr>
          <a:xfrm>
            <a:off x="1" y="0"/>
            <a:ext cx="12206343" cy="6867144"/>
          </a:xfrm>
          <a:prstGeom prst="rect">
            <a:avLst/>
          </a:prstGeom>
          <a:blipFill>
            <a:blip r:embed="rId2" cstate="email">
              <a:alphaModFix amt="90000"/>
              <a:extLst>
                <a:ext uri="{28A0092B-C50C-407E-A947-70E740481C1C}">
                  <a14:useLocalDpi xmlns:a14="http://schemas.microsoft.com/office/drawing/2010/main"/>
                </a:ext>
              </a:extLst>
            </a:blip>
            <a:srcRect/>
            <a:stretch>
              <a:fillRect b="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ffectLst/>
            </a:endParaRPr>
          </a:p>
        </p:txBody>
      </p:sp>
      <p:sp>
        <p:nvSpPr>
          <p:cNvPr id="8" name="Content Placeholder 2"/>
          <p:cNvSpPr>
            <a:spLocks noGrp="1"/>
          </p:cNvSpPr>
          <p:nvPr>
            <p:ph idx="13" hasCustomPrompt="1"/>
          </p:nvPr>
        </p:nvSpPr>
        <p:spPr>
          <a:xfrm>
            <a:off x="5730240" y="1737360"/>
            <a:ext cx="560832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4" hasCustomPrompt="1"/>
          </p:nvPr>
        </p:nvSpPr>
        <p:spPr>
          <a:xfrm>
            <a:off x="5730240" y="1234440"/>
            <a:ext cx="560832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669507"/>
          </a:xfrm>
          <a:prstGeom prst="rect">
            <a:avLst/>
          </a:prstGeom>
        </p:spPr>
      </p:pic>
    </p:spTree>
    <p:extLst>
      <p:ext uri="{BB962C8B-B14F-4D97-AF65-F5344CB8AC3E}">
        <p14:creationId xmlns:p14="http://schemas.microsoft.com/office/powerpoint/2010/main" val="246712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13" name="Rectangle 12"/>
          <p:cNvSpPr/>
          <p:nvPr userDrawn="1"/>
        </p:nvSpPr>
        <p:spPr>
          <a:xfrm>
            <a:off x="0" y="1961231"/>
            <a:ext cx="12192000" cy="4896920"/>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ctrTitle" hasCustomPrompt="1"/>
          </p:nvPr>
        </p:nvSpPr>
        <p:spPr>
          <a:xfrm>
            <a:off x="304800" y="4953002"/>
            <a:ext cx="6908800" cy="990599"/>
          </a:xfrm>
          <a:prstGeom prst="rect">
            <a:avLst/>
          </a:prstGeom>
        </p:spPr>
        <p:txBody>
          <a:bodyPr anchor="b" anchorCtr="0"/>
          <a:lstStyle>
            <a:lvl1pPr algn="l">
              <a:defRPr sz="32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133">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 | Date</a:t>
            </a:r>
          </a:p>
        </p:txBody>
      </p:sp>
      <p:pic>
        <p:nvPicPr>
          <p:cNvPr id="15"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4681602"/>
            <a:ext cx="3336415" cy="1625601"/>
          </a:xfrm>
          <a:prstGeom prst="rect">
            <a:avLst/>
          </a:prstGeom>
          <a:ln w="12700">
            <a:miter lim="400000"/>
          </a:ln>
        </p:spPr>
      </p:pic>
      <p:sp>
        <p:nvSpPr>
          <p:cNvPr id="16"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131118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3640464"/>
            <a:ext cx="12192000" cy="3238739"/>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ctrTitle" hasCustomPrompt="1"/>
          </p:nvPr>
        </p:nvSpPr>
        <p:spPr>
          <a:xfrm>
            <a:off x="304800" y="5100151"/>
            <a:ext cx="6908800" cy="990599"/>
          </a:xfrm>
          <a:prstGeom prst="rect">
            <a:avLst/>
          </a:prstGeom>
        </p:spPr>
        <p:txBody>
          <a:bodyPr anchor="b" anchorCtr="0"/>
          <a:lstStyle>
            <a:lvl1pPr algn="l">
              <a:defRPr sz="32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133">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 | 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68640" y="5242560"/>
            <a:ext cx="3804795" cy="1256163"/>
          </a:xfrm>
          <a:prstGeom prst="rect">
            <a:avLst/>
          </a:prstGeom>
        </p:spPr>
      </p:pic>
      <p:sp>
        <p:nvSpPr>
          <p:cNvPr id="12"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192982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8" name="Rectangle 7"/>
          <p:cNvSpPr/>
          <p:nvPr userDrawn="1"/>
        </p:nvSpPr>
        <p:spPr>
          <a:xfrm>
            <a:off x="1" y="-13855"/>
            <a:ext cx="8488393" cy="6885709"/>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hasCustomPrompt="1"/>
          </p:nvPr>
        </p:nvSpPr>
        <p:spPr>
          <a:xfrm>
            <a:off x="304799" y="1933791"/>
            <a:ext cx="3999508" cy="1102123"/>
          </a:xfrm>
          <a:prstGeom prst="rect">
            <a:avLst/>
          </a:prstGeom>
        </p:spPr>
        <p:txBody>
          <a:bodyPr anchor="b" anchorCtr="0">
            <a:noAutofit/>
          </a:bodyPr>
          <a:lstStyle>
            <a:lvl1pPr algn="l">
              <a:lnSpc>
                <a:spcPts val="5733"/>
              </a:lnSpc>
              <a:spcBef>
                <a:spcPts val="0"/>
              </a:spcBef>
              <a:defRPr sz="3200"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304801" y="3042061"/>
            <a:ext cx="3999507" cy="386940"/>
          </a:xfrm>
          <a:prstGeom prst="rect">
            <a:avLst/>
          </a:prstGeom>
        </p:spPr>
        <p:txBody>
          <a:bodyPr>
            <a:noAutofit/>
          </a:bodyPr>
          <a:lstStyle>
            <a:lvl1pPr marL="0" indent="0" algn="l">
              <a:buNone/>
              <a:defRPr sz="2133"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467" y="5316676"/>
            <a:ext cx="3804795" cy="1256163"/>
          </a:xfrm>
          <a:prstGeom prst="rect">
            <a:avLst/>
          </a:prstGeom>
        </p:spPr>
      </p:pic>
      <p:sp>
        <p:nvSpPr>
          <p:cNvPr id="13" name="Text Placeholder 6"/>
          <p:cNvSpPr txBox="1">
            <a:spLocks/>
          </p:cNvSpPr>
          <p:nvPr userDrawn="1"/>
        </p:nvSpPr>
        <p:spPr>
          <a:xfrm>
            <a:off x="3048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84319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13" name="Rectangle 12"/>
          <p:cNvSpPr/>
          <p:nvPr userDrawn="1"/>
        </p:nvSpPr>
        <p:spPr>
          <a:xfrm>
            <a:off x="0" y="1961231"/>
            <a:ext cx="12192000" cy="4896920"/>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Subtitle 2"/>
          <p:cNvSpPr>
            <a:spLocks noGrp="1"/>
          </p:cNvSpPr>
          <p:nvPr>
            <p:ph type="subTitle" idx="1" hasCustomPrompt="1"/>
          </p:nvPr>
        </p:nvSpPr>
        <p:spPr>
          <a:xfrm>
            <a:off x="304801" y="1514457"/>
            <a:ext cx="7395164" cy="386940"/>
          </a:xfrm>
          <a:prstGeom prst="rect">
            <a:avLst/>
          </a:prstGeom>
        </p:spPr>
        <p:txBody>
          <a:bodyPr>
            <a:noAutofit/>
          </a:bodyPr>
          <a:lstStyle>
            <a:lvl1pPr marL="0" indent="0" algn="l">
              <a:buNone/>
              <a:defRPr sz="2133"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12"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14"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4681602"/>
            <a:ext cx="3336415" cy="1625601"/>
          </a:xfrm>
          <a:prstGeom prst="rect">
            <a:avLst/>
          </a:prstGeom>
          <a:ln w="12700">
            <a:miter lim="400000"/>
          </a:ln>
        </p:spPr>
      </p:pic>
      <p:sp>
        <p:nvSpPr>
          <p:cNvPr id="8" name="Title 1"/>
          <p:cNvSpPr>
            <a:spLocks noGrp="1"/>
          </p:cNvSpPr>
          <p:nvPr>
            <p:ph type="ctrTitle" hasCustomPrompt="1"/>
          </p:nvPr>
        </p:nvSpPr>
        <p:spPr>
          <a:xfrm>
            <a:off x="304801" y="337840"/>
            <a:ext cx="7395164" cy="1102123"/>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Cover text only</a:t>
            </a:r>
          </a:p>
        </p:txBody>
      </p:sp>
    </p:spTree>
    <p:extLst>
      <p:ext uri="{BB962C8B-B14F-4D97-AF65-F5344CB8AC3E}">
        <p14:creationId xmlns:p14="http://schemas.microsoft.com/office/powerpoint/2010/main" val="976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hank you/Closing w Photo">
    <p:spTree>
      <p:nvGrpSpPr>
        <p:cNvPr id="1" name=""/>
        <p:cNvGrpSpPr/>
        <p:nvPr/>
      </p:nvGrpSpPr>
      <p:grpSpPr>
        <a:xfrm>
          <a:off x="0" y="0"/>
          <a:ext cx="0" cy="0"/>
          <a:chOff x="0" y="0"/>
          <a:chExt cx="0" cy="0"/>
        </a:xfrm>
      </p:grpSpPr>
      <p:sp>
        <p:nvSpPr>
          <p:cNvPr id="8" name="Rectangle 7"/>
          <p:cNvSpPr/>
          <p:nvPr userDrawn="1"/>
        </p:nvSpPr>
        <p:spPr>
          <a:xfrm>
            <a:off x="1" y="-13855"/>
            <a:ext cx="8488393" cy="6885709"/>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hasCustomPrompt="1"/>
          </p:nvPr>
        </p:nvSpPr>
        <p:spPr>
          <a:xfrm>
            <a:off x="304801" y="1464074"/>
            <a:ext cx="3999507" cy="1102123"/>
          </a:xfrm>
          <a:prstGeom prst="rect">
            <a:avLst/>
          </a:prstGeom>
        </p:spPr>
        <p:txBody>
          <a:bodyPr anchor="b" anchorCtr="0">
            <a:noAutofit/>
          </a:bodyPr>
          <a:lstStyle>
            <a:lvl1pPr algn="l">
              <a:lnSpc>
                <a:spcPts val="5733"/>
              </a:lnSpc>
              <a:spcBef>
                <a:spcPts val="0"/>
              </a:spcBef>
              <a:defRPr sz="3200" cap="none">
                <a:solidFill>
                  <a:schemeClr val="bg1"/>
                </a:solidFill>
              </a:defRPr>
            </a:lvl1pPr>
          </a:lstStyle>
          <a:p>
            <a:r>
              <a:rPr lang="en-US" dirty="0"/>
              <a:t>Thank you!</a:t>
            </a:r>
          </a:p>
        </p:txBody>
      </p:sp>
      <p:sp>
        <p:nvSpPr>
          <p:cNvPr id="10" name="Text Placeholder 5"/>
          <p:cNvSpPr>
            <a:spLocks noGrp="1"/>
          </p:cNvSpPr>
          <p:nvPr>
            <p:ph type="body" sz="quarter" idx="10" hasCustomPrompt="1"/>
          </p:nvPr>
        </p:nvSpPr>
        <p:spPr>
          <a:xfrm>
            <a:off x="304801" y="2734507"/>
            <a:ext cx="3999508" cy="838200"/>
          </a:xfrm>
          <a:prstGeom prst="rect">
            <a:avLst/>
          </a:prstGeom>
        </p:spPr>
        <p:txBody>
          <a:bodyPr>
            <a:noAutofit/>
          </a:bodyPr>
          <a:lstStyle>
            <a:lvl1pPr marL="0" indent="0">
              <a:spcAft>
                <a:spcPts val="0"/>
              </a:spcAft>
              <a:buNone/>
              <a:defRPr sz="16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r>
              <a:rPr lang="en-US" dirty="0"/>
              <a:t>Name</a:t>
            </a:r>
          </a:p>
          <a:p>
            <a:r>
              <a:rPr lang="en-US" dirty="0"/>
              <a:t>Contact #</a:t>
            </a:r>
          </a:p>
          <a:p>
            <a:r>
              <a:rPr lang="en-US" dirty="0"/>
              <a:t>E-mail</a:t>
            </a:r>
          </a:p>
        </p:txBody>
      </p:sp>
      <p:sp>
        <p:nvSpPr>
          <p:cNvPr id="11" name="Text Placeholder 5"/>
          <p:cNvSpPr>
            <a:spLocks noGrp="1"/>
          </p:cNvSpPr>
          <p:nvPr>
            <p:ph type="body" sz="quarter" idx="11" hasCustomPrompt="1"/>
          </p:nvPr>
        </p:nvSpPr>
        <p:spPr>
          <a:xfrm>
            <a:off x="304801" y="3572707"/>
            <a:ext cx="3999508" cy="836112"/>
          </a:xfrm>
          <a:prstGeom prst="rect">
            <a:avLst/>
          </a:prstGeom>
        </p:spPr>
        <p:txBody>
          <a:bodyPr>
            <a:noAutofit/>
          </a:bodyPr>
          <a:lstStyle>
            <a:lvl1pPr marL="0" indent="0">
              <a:spcAft>
                <a:spcPts val="0"/>
              </a:spcAft>
              <a:buNone/>
              <a:defRPr sz="16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r>
              <a:rPr lang="en-US" dirty="0"/>
              <a:t>2850 Golf Road</a:t>
            </a:r>
          </a:p>
          <a:p>
            <a:r>
              <a:rPr lang="en-US" dirty="0"/>
              <a:t>Rolling Meadows, IL  60008-4050</a:t>
            </a:r>
          </a:p>
          <a:p>
            <a:r>
              <a:rPr lang="en-US" dirty="0"/>
              <a:t>USA</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068" y="5316676"/>
            <a:ext cx="3804795" cy="1256163"/>
          </a:xfrm>
          <a:prstGeom prst="rect">
            <a:avLst/>
          </a:prstGeom>
        </p:spPr>
      </p:pic>
      <p:sp>
        <p:nvSpPr>
          <p:cNvPr id="13" name="Text Placeholder 6"/>
          <p:cNvSpPr txBox="1">
            <a:spLocks/>
          </p:cNvSpPr>
          <p:nvPr userDrawn="1"/>
        </p:nvSpPr>
        <p:spPr>
          <a:xfrm>
            <a:off x="304800" y="6461760"/>
            <a:ext cx="3293739"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  GGB41587 </a:t>
            </a:r>
          </a:p>
        </p:txBody>
      </p:sp>
    </p:spTree>
    <p:extLst>
      <p:ext uri="{BB962C8B-B14F-4D97-AF65-F5344CB8AC3E}">
        <p14:creationId xmlns:p14="http://schemas.microsoft.com/office/powerpoint/2010/main" val="27763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_GBS ONLY Disclaimer">
    <p:spTree>
      <p:nvGrpSpPr>
        <p:cNvPr id="1" name=""/>
        <p:cNvGrpSpPr/>
        <p:nvPr/>
      </p:nvGrpSpPr>
      <p:grpSpPr>
        <a:xfrm>
          <a:off x="0" y="0"/>
          <a:ext cx="0" cy="0"/>
          <a:chOff x="0" y="0"/>
          <a:chExt cx="0" cy="0"/>
        </a:xfrm>
      </p:grpSpPr>
      <p:sp>
        <p:nvSpPr>
          <p:cNvPr id="11" name="Rectangle 10"/>
          <p:cNvSpPr/>
          <p:nvPr userDrawn="1"/>
        </p:nvSpPr>
        <p:spPr>
          <a:xfrm>
            <a:off x="0" y="1306286"/>
            <a:ext cx="12192000" cy="5568959"/>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Content Placeholder 1"/>
          <p:cNvSpPr txBox="1">
            <a:spLocks/>
          </p:cNvSpPr>
          <p:nvPr userDrawn="1"/>
        </p:nvSpPr>
        <p:spPr>
          <a:xfrm>
            <a:off x="304800" y="4109546"/>
            <a:ext cx="7199587" cy="2511972"/>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800"/>
              </a:spcAft>
              <a:buClr>
                <a:srgbClr val="6FACDE"/>
              </a:buClr>
              <a:buFont typeface="Arial" panose="020B0604020202020204" pitchFamily="34" charset="0"/>
              <a:buNone/>
            </a:pPr>
            <a:r>
              <a:rPr lang="pt-BR" sz="1000" dirty="0">
                <a:solidFill>
                  <a:srgbClr val="6FACDE">
                    <a:lumMod val="40000"/>
                    <a:lumOff val="60000"/>
                  </a:srgbClr>
                </a:solidFill>
              </a:rPr>
              <a:t>Serviços de consultoria e corretagem de seguros à serem fornecidos pela Gallagher Benefit Services, Inc. e/ou sua afiliada Gallagher Benefit Services (Canadá) Group Inc. A Gallagher Benefit Services, Inc., não é uma empresa investimentos e é subsidiária da Arthur J. Gallagher &amp; Co., é uma agência de seguros licenciada que faz negócios na Califórnia sob o nome “Gallagher Benefit Services of California Insurance Services” e em Massachusetts sob o nome “Gallagher Benefit Insurance Services”.</a:t>
            </a:r>
            <a:r>
              <a:rPr lang="pt-BR" sz="1000" baseline="0" dirty="0">
                <a:solidFill>
                  <a:srgbClr val="6FACDE">
                    <a:lumMod val="40000"/>
                    <a:lumOff val="60000"/>
                  </a:srgbClr>
                </a:solidFill>
              </a:rPr>
              <a:t> </a:t>
            </a:r>
            <a:r>
              <a:rPr lang="pt-BR" sz="1000" dirty="0">
                <a:solidFill>
                  <a:srgbClr val="6FACDE">
                    <a:lumMod val="40000"/>
                    <a:lumOff val="60000"/>
                  </a:srgbClr>
                </a:solidFill>
              </a:rPr>
              <a:t>Serviços de assessoria de seguros e serviços fiduciários correspondentes podem ser oferecidos através da Gallagher Fiduciary Advisors, LLC, uma Assessora de Investimentos Autorizada.</a:t>
            </a:r>
            <a:r>
              <a:rPr lang="pt-BR" sz="1000" baseline="0" dirty="0">
                <a:solidFill>
                  <a:srgbClr val="6FACDE">
                    <a:lumMod val="40000"/>
                    <a:lumOff val="60000"/>
                  </a:srgbClr>
                </a:solidFill>
              </a:rPr>
              <a:t> </a:t>
            </a:r>
            <a:r>
              <a:rPr lang="pt-BR" sz="1000" dirty="0">
                <a:solidFill>
                  <a:srgbClr val="6FACDE">
                    <a:lumMod val="40000"/>
                    <a:lumOff val="60000"/>
                  </a:srgbClr>
                </a:solidFill>
              </a:rPr>
              <a:t>A Gallagher Fiduciary Advisors, LLC é uma empresa de responsabilidade limitada e de um único membro, sendo a Gallagher Benefit Services, Inc. seu único membro.</a:t>
            </a:r>
            <a:r>
              <a:rPr lang="pt-BR" sz="1000" baseline="0" dirty="0">
                <a:solidFill>
                  <a:srgbClr val="6FACDE">
                    <a:lumMod val="40000"/>
                    <a:lumOff val="60000"/>
                  </a:srgbClr>
                </a:solidFill>
              </a:rPr>
              <a:t> </a:t>
            </a:r>
            <a:r>
              <a:rPr lang="pt-BR" sz="1000" dirty="0">
                <a:solidFill>
                  <a:srgbClr val="6FACDE">
                    <a:lumMod val="40000"/>
                    <a:lumOff val="60000"/>
                  </a:srgbClr>
                </a:solidFill>
              </a:rPr>
              <a:t>Certos indivíduos devidamente licenciados das subsidiárias e afiliadas da Arthur J. Gallagher &amp; Co., à exceção da Gallagher Fiduciary Advisors, LLC, oferecem títulos através da Kestra Investment Services (Kestra IS), membro FINRA/SIPC ou serviços de assessoria em investimentos através da Kestra Advisory Services (Kestra AS), uma afiliada da Kestra IS.</a:t>
            </a:r>
            <a:r>
              <a:rPr lang="pt-BR" sz="1000" baseline="0" dirty="0">
                <a:solidFill>
                  <a:srgbClr val="6FACDE">
                    <a:lumMod val="40000"/>
                    <a:lumOff val="60000"/>
                  </a:srgbClr>
                </a:solidFill>
              </a:rPr>
              <a:t> </a:t>
            </a:r>
            <a:r>
              <a:rPr lang="pt-BR" sz="1000" dirty="0">
                <a:solidFill>
                  <a:srgbClr val="6FACDE">
                    <a:lumMod val="40000"/>
                    <a:lumOff val="60000"/>
                  </a:srgbClr>
                </a:solidFill>
              </a:rPr>
              <a:t>A Kestra IS e a Kestra AS não são afiliadas à Arthur J. Gallagher &amp; Co., à Gallagher Benefit Services, Inc. ou à Gallagher Fiduciary Advisors, LLC.</a:t>
            </a:r>
            <a:r>
              <a:rPr lang="pt-BR" sz="1000" baseline="0" dirty="0">
                <a:solidFill>
                  <a:srgbClr val="6FACDE">
                    <a:lumMod val="40000"/>
                    <a:lumOff val="60000"/>
                  </a:srgbClr>
                </a:solidFill>
              </a:rPr>
              <a:t> </a:t>
            </a:r>
            <a:r>
              <a:rPr lang="pt-BR" sz="1000" dirty="0">
                <a:solidFill>
                  <a:srgbClr val="6FACDE">
                    <a:lumMod val="40000"/>
                    <a:lumOff val="60000"/>
                  </a:srgbClr>
                </a:solidFill>
              </a:rPr>
              <a:t>A Kestra AS, a Kestra IS, a Arthur J. Gallagher &amp; Co. e suas afiliadas não fornecem assessoria contábil, jurídica ou tributária.</a:t>
            </a:r>
          </a:p>
          <a:p>
            <a:pPr marL="0" indent="0">
              <a:lnSpc>
                <a:spcPct val="114000"/>
              </a:lnSpc>
              <a:spcAft>
                <a:spcPts val="800"/>
              </a:spcAft>
              <a:buClr>
                <a:srgbClr val="6FACDE"/>
              </a:buClr>
              <a:buFont typeface="Arial" panose="020B0604020202020204" pitchFamily="34" charset="0"/>
              <a:buNone/>
            </a:pPr>
            <a:r>
              <a:rPr lang="pt-BR" sz="1000" dirty="0">
                <a:solidFill>
                  <a:srgbClr val="6FACDE">
                    <a:lumMod val="40000"/>
                    <a:lumOff val="60000"/>
                  </a:srgbClr>
                </a:solidFill>
              </a:rPr>
              <a:t>GGB41587</a:t>
            </a:r>
          </a:p>
        </p:txBody>
      </p:sp>
      <p:sp>
        <p:nvSpPr>
          <p:cNvPr id="8" name="Title 1"/>
          <p:cNvSpPr>
            <a:spLocks noGrp="1"/>
          </p:cNvSpPr>
          <p:nvPr>
            <p:ph type="ctrTitle" hasCustomPrompt="1"/>
          </p:nvPr>
        </p:nvSpPr>
        <p:spPr>
          <a:xfrm>
            <a:off x="304801" y="337840"/>
            <a:ext cx="7395164" cy="1102123"/>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Disclaimer – GBS</a:t>
            </a:r>
          </a:p>
        </p:txBody>
      </p:sp>
      <p:sp>
        <p:nvSpPr>
          <p:cNvPr id="12"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14"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4681602"/>
            <a:ext cx="3336415" cy="1625601"/>
          </a:xfrm>
          <a:prstGeom prst="rect">
            <a:avLst/>
          </a:prstGeom>
          <a:ln w="12700">
            <a:miter lim="400000"/>
          </a:ln>
        </p:spPr>
      </p:pic>
    </p:spTree>
    <p:extLst>
      <p:ext uri="{BB962C8B-B14F-4D97-AF65-F5344CB8AC3E}">
        <p14:creationId xmlns:p14="http://schemas.microsoft.com/office/powerpoint/2010/main" val="259113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GGB ONLY Disclaimer">
    <p:spTree>
      <p:nvGrpSpPr>
        <p:cNvPr id="1" name=""/>
        <p:cNvGrpSpPr/>
        <p:nvPr/>
      </p:nvGrpSpPr>
      <p:grpSpPr>
        <a:xfrm>
          <a:off x="0" y="0"/>
          <a:ext cx="0" cy="0"/>
          <a:chOff x="0" y="0"/>
          <a:chExt cx="0" cy="0"/>
        </a:xfrm>
      </p:grpSpPr>
      <p:sp>
        <p:nvSpPr>
          <p:cNvPr id="11" name="Rectangle 10"/>
          <p:cNvSpPr/>
          <p:nvPr userDrawn="1"/>
        </p:nvSpPr>
        <p:spPr>
          <a:xfrm>
            <a:off x="0" y="1306286"/>
            <a:ext cx="12192000" cy="5568959"/>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Content Placeholder 1"/>
          <p:cNvSpPr txBox="1">
            <a:spLocks/>
          </p:cNvSpPr>
          <p:nvPr userDrawn="1"/>
        </p:nvSpPr>
        <p:spPr>
          <a:xfrm>
            <a:off x="304800" y="4275667"/>
            <a:ext cx="7199587" cy="2345851"/>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1219170" rtl="0" eaLnBrk="1" fontAlgn="auto" latinLnBrk="0" hangingPunct="1">
              <a:lnSpc>
                <a:spcPct val="114000"/>
              </a:lnSpc>
              <a:spcBef>
                <a:spcPts val="0"/>
              </a:spcBef>
              <a:spcAft>
                <a:spcPts val="800"/>
              </a:spcAft>
              <a:buClr>
                <a:srgbClr val="6FACDE"/>
              </a:buClr>
              <a:buSzTx/>
              <a:buFont typeface="Arial" panose="020B0604020202020204" pitchFamily="34" charset="0"/>
              <a:buNone/>
              <a:tabLst>
                <a:tab pos="224361" algn="l"/>
              </a:tabLst>
            </a:pPr>
            <a:r>
              <a:rPr lang="en-US" sz="1000" kern="1200" noProof="0" dirty="0">
                <a:solidFill>
                  <a:srgbClr val="6FACDE">
                    <a:lumMod val="40000"/>
                    <a:lumOff val="60000"/>
                  </a:srgbClr>
                </a:solidFill>
                <a:latin typeface="+mn-lt"/>
                <a:ea typeface="+mn-ea"/>
                <a:cs typeface="+mn-cs"/>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marR="0" indent="0" algn="l" defTabSz="1219170" rtl="0" eaLnBrk="1" fontAlgn="auto" latinLnBrk="0" hangingPunct="1">
              <a:lnSpc>
                <a:spcPct val="114000"/>
              </a:lnSpc>
              <a:spcBef>
                <a:spcPts val="0"/>
              </a:spcBef>
              <a:spcAft>
                <a:spcPts val="800"/>
              </a:spcAft>
              <a:buClr>
                <a:srgbClr val="6FACDE"/>
              </a:buClr>
              <a:buSzTx/>
              <a:buFont typeface="Arial" panose="020B0604020202020204" pitchFamily="34" charset="0"/>
              <a:buNone/>
              <a:tabLst>
                <a:tab pos="224361" algn="l"/>
              </a:tabLst>
            </a:pPr>
            <a:r>
              <a:rPr lang="en-US" sz="1000" kern="1200" noProof="0" dirty="0">
                <a:solidFill>
                  <a:srgbClr val="6FACDE">
                    <a:lumMod val="40000"/>
                    <a:lumOff val="60000"/>
                  </a:srgbClr>
                </a:solidFill>
                <a:latin typeface="+mn-lt"/>
                <a:ea typeface="+mn-ea"/>
                <a:cs typeface="+mn-cs"/>
              </a:rPr>
              <a:t>Insurance brokerage and related services to be provided by Arthur J. Gallagher Risk Management Services, Inc. (License No. 0D69293) and/or its affiliate Arthur J. Gallagher &amp; Co. Insurance Brokers of California, Inc. (License No. 0726293).</a:t>
            </a:r>
          </a:p>
        </p:txBody>
      </p:sp>
      <p:sp>
        <p:nvSpPr>
          <p:cNvPr id="8" name="Title 1"/>
          <p:cNvSpPr>
            <a:spLocks noGrp="1"/>
          </p:cNvSpPr>
          <p:nvPr>
            <p:ph type="ctrTitle" hasCustomPrompt="1"/>
          </p:nvPr>
        </p:nvSpPr>
        <p:spPr>
          <a:xfrm>
            <a:off x="304801" y="337840"/>
            <a:ext cx="7395164" cy="1102123"/>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Disclaimer - </a:t>
            </a:r>
            <a:r>
              <a:rPr lang="en-US" dirty="0" err="1"/>
              <a:t>GGB</a:t>
            </a:r>
            <a:endParaRPr lang="en-US" dirty="0"/>
          </a:p>
        </p:txBody>
      </p:sp>
      <p:sp>
        <p:nvSpPr>
          <p:cNvPr id="12" name="Text Placeholder 6"/>
          <p:cNvSpPr txBox="1">
            <a:spLocks/>
          </p:cNvSpPr>
          <p:nvPr userDrawn="1"/>
        </p:nvSpPr>
        <p:spPr>
          <a:xfrm>
            <a:off x="7620001" y="6575957"/>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14"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4681602"/>
            <a:ext cx="3336415" cy="1625601"/>
          </a:xfrm>
          <a:prstGeom prst="rect">
            <a:avLst/>
          </a:prstGeom>
          <a:ln w="12700">
            <a:miter lim="400000"/>
          </a:ln>
        </p:spPr>
      </p:pic>
    </p:spTree>
    <p:extLst>
      <p:ext uri="{BB962C8B-B14F-4D97-AF65-F5344CB8AC3E}">
        <p14:creationId xmlns:p14="http://schemas.microsoft.com/office/powerpoint/2010/main" val="339495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998666"/>
            <a:ext cx="12192000" cy="5880537"/>
          </a:xfrm>
          <a:prstGeom prst="rect">
            <a:avLst/>
          </a:prstGeom>
          <a:effectLst/>
        </p:spPr>
      </p:pic>
      <p:sp>
        <p:nvSpPr>
          <p:cNvPr id="2" name="Title 1"/>
          <p:cNvSpPr>
            <a:spLocks noGrp="1"/>
          </p:cNvSpPr>
          <p:nvPr>
            <p:ph type="ctrTitle" hasCustomPrompt="1"/>
          </p:nvPr>
        </p:nvSpPr>
        <p:spPr>
          <a:xfrm>
            <a:off x="304800" y="1420103"/>
            <a:ext cx="7156704" cy="1048512"/>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304800" y="2480807"/>
            <a:ext cx="7156704" cy="499872"/>
          </a:xfrm>
          <a:prstGeom prst="rect">
            <a:avLst/>
          </a:prstGeom>
        </p:spPr>
        <p:txBody>
          <a:bodyPr>
            <a:noAutofit/>
          </a:bodyPr>
          <a:lstStyle>
            <a:lvl1pPr marL="0" indent="0" algn="l">
              <a:buNone/>
              <a:defRPr sz="2133"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2279" y="84983"/>
            <a:ext cx="2385981" cy="728724"/>
          </a:xfrm>
          <a:prstGeom prst="rect">
            <a:avLst/>
          </a:prstGeom>
        </p:spPr>
      </p:pic>
      <p:sp>
        <p:nvSpPr>
          <p:cNvPr id="14" name="Text Placeholder 6"/>
          <p:cNvSpPr txBox="1">
            <a:spLocks/>
          </p:cNvSpPr>
          <p:nvPr userDrawn="1"/>
        </p:nvSpPr>
        <p:spPr>
          <a:xfrm>
            <a:off x="7620001" y="654050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4161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364481" y="-10511"/>
            <a:ext cx="6888871" cy="6888480"/>
          </a:xfrm>
          <a:prstGeom prst="rect">
            <a:avLst/>
          </a:prstGeom>
          <a:effectLst/>
        </p:spPr>
      </p:pic>
      <p:sp>
        <p:nvSpPr>
          <p:cNvPr id="2" name="Title 1"/>
          <p:cNvSpPr>
            <a:spLocks noGrp="1"/>
          </p:cNvSpPr>
          <p:nvPr>
            <p:ph type="ctrTitle" hasCustomPrompt="1"/>
          </p:nvPr>
        </p:nvSpPr>
        <p:spPr>
          <a:xfrm>
            <a:off x="304800" y="2607496"/>
            <a:ext cx="7156704" cy="1048512"/>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304800" y="3668200"/>
            <a:ext cx="7156704" cy="499872"/>
          </a:xfrm>
          <a:prstGeom prst="rect">
            <a:avLst/>
          </a:prstGeom>
        </p:spPr>
        <p:txBody>
          <a:bodyPr>
            <a:noAutofit/>
          </a:bodyPr>
          <a:lstStyle>
            <a:lvl1pPr marL="0" indent="0" algn="l">
              <a:buNone/>
              <a:defRPr sz="2133"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2279" y="84983"/>
            <a:ext cx="2385981" cy="728724"/>
          </a:xfrm>
          <a:prstGeom prst="rect">
            <a:avLst/>
          </a:prstGeom>
        </p:spPr>
      </p:pic>
      <p:sp>
        <p:nvSpPr>
          <p:cNvPr id="14"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2167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12" name="Rectangle 11"/>
          <p:cNvSpPr/>
          <p:nvPr userDrawn="1"/>
        </p:nvSpPr>
        <p:spPr>
          <a:xfrm>
            <a:off x="0" y="5235548"/>
            <a:ext cx="12192000" cy="1622453"/>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hasCustomPrompt="1"/>
          </p:nvPr>
        </p:nvSpPr>
        <p:spPr>
          <a:xfrm>
            <a:off x="304800" y="1737360"/>
            <a:ext cx="10363200" cy="4297680"/>
          </a:xfrm>
          <a:prstGeom prst="rect">
            <a:avLst/>
          </a:prstGeom>
        </p:spPr>
        <p:txBody>
          <a:bodyPr/>
          <a:lstStyle>
            <a:lvl1pPr marL="342900" marR="0" indent="-342900" algn="l" defTabSz="457200" rtl="0" eaLnBrk="1" fontAlgn="auto" latinLnBrk="0" hangingPunct="1">
              <a:lnSpc>
                <a:spcPct val="100000"/>
              </a:lnSpc>
              <a:spcBef>
                <a:spcPts val="0"/>
              </a:spcBef>
              <a:spcAft>
                <a:spcPts val="900"/>
              </a:spcAft>
              <a:buClr>
                <a:srgbClr val="6FACDE"/>
              </a:buClr>
              <a:buSzTx/>
              <a:buFont typeface="+mj-lt"/>
              <a:buAutoNum type="romanUcPeriod"/>
              <a:tabLst/>
              <a:defRPr sz="1600">
                <a:solidFill>
                  <a:schemeClr val="tx2"/>
                </a:solidFill>
              </a:defRPr>
            </a:lvl1pPr>
            <a:lvl2pPr marL="574675" marR="0" indent="-342900" algn="l" defTabSz="457200" rtl="0" eaLnBrk="1" fontAlgn="auto" latinLnBrk="0" hangingPunct="1">
              <a:lnSpc>
                <a:spcPct val="100000"/>
              </a:lnSpc>
              <a:spcBef>
                <a:spcPts val="0"/>
              </a:spcBef>
              <a:spcAft>
                <a:spcPts val="900"/>
              </a:spcAft>
              <a:buClr>
                <a:srgbClr val="6FACDE"/>
              </a:buClr>
              <a:buSzTx/>
              <a:buFont typeface="+mj-lt"/>
              <a:buAutoNum type="alphaUcPeriod"/>
              <a:tabLst/>
              <a:defRPr sz="1400">
                <a:solidFill>
                  <a:schemeClr val="tx2"/>
                </a:solidFill>
              </a:defRPr>
            </a:lvl2pPr>
            <a:lvl3pPr marL="796925" marR="0" indent="-342900" algn="l" defTabSz="457200" rtl="0" eaLnBrk="1" fontAlgn="auto" latinLnBrk="0" hangingPunct="1">
              <a:lnSpc>
                <a:spcPct val="100000"/>
              </a:lnSpc>
              <a:spcBef>
                <a:spcPts val="0"/>
              </a:spcBef>
              <a:spcAft>
                <a:spcPts val="900"/>
              </a:spcAft>
              <a:buClr>
                <a:srgbClr val="6FACDE"/>
              </a:buClr>
              <a:buSzTx/>
              <a:buFont typeface="+mj-lt"/>
              <a:buAutoNum type="arabicPeriod"/>
              <a:tabLst/>
              <a:defRPr sz="1300">
                <a:solidFill>
                  <a:schemeClr val="tx2"/>
                </a:solidFill>
              </a:defRPr>
            </a:lvl3pPr>
            <a:lvl4pPr marL="1033462" marR="0" indent="-342900" algn="l" defTabSz="457200" rtl="0" eaLnBrk="1" fontAlgn="auto" latinLnBrk="0" hangingPunct="1">
              <a:lnSpc>
                <a:spcPct val="100000"/>
              </a:lnSpc>
              <a:spcBef>
                <a:spcPts val="0"/>
              </a:spcBef>
              <a:spcAft>
                <a:spcPts val="900"/>
              </a:spcAft>
              <a:buClr>
                <a:srgbClr val="6FACDE"/>
              </a:buClr>
              <a:buSzTx/>
              <a:buFont typeface="+mj-lt"/>
              <a:buAutoNum type="alphaLcParenR"/>
              <a:tabLst/>
              <a:defRPr sz="1300">
                <a:solidFill>
                  <a:schemeClr val="tx2"/>
                </a:solidFill>
              </a:defRPr>
            </a:lvl4pPr>
            <a:lvl5pPr marL="1374775" marR="0" indent="-342900" algn="l" defTabSz="457200" rtl="0" eaLnBrk="1" fontAlgn="auto" latinLnBrk="0" hangingPunct="1">
              <a:lnSpc>
                <a:spcPct val="100000"/>
              </a:lnSpc>
              <a:spcBef>
                <a:spcPct val="20000"/>
              </a:spcBef>
              <a:spcAft>
                <a:spcPts val="900"/>
              </a:spcAft>
              <a:buClr>
                <a:schemeClr val="accent2"/>
              </a:buClr>
              <a:buSzTx/>
              <a:buFont typeface="+mj-lt"/>
              <a:buAutoNum type="romanLcPeriod"/>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759222"/>
          </a:xfrm>
          <a:prstGeom prst="rect">
            <a:avLst/>
          </a:prstGeom>
        </p:spPr>
      </p:pic>
      <p:sp>
        <p:nvSpPr>
          <p:cNvPr id="11"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
        <p:nvSpPr>
          <p:cNvPr id="10" name="TextBox 9"/>
          <p:cNvSpPr txBox="1"/>
          <p:nvPr userDrawn="1"/>
        </p:nvSpPr>
        <p:spPr>
          <a:xfrm>
            <a:off x="304799" y="6583680"/>
            <a:ext cx="692727"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118968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6" name="Rectangle 5"/>
          <p:cNvSpPr/>
          <p:nvPr userDrawn="1"/>
        </p:nvSpPr>
        <p:spPr>
          <a:xfrm>
            <a:off x="0" y="0"/>
            <a:ext cx="12235235" cy="6888480"/>
          </a:xfrm>
          <a:prstGeom prst="rect">
            <a:avLst/>
          </a:prstGeom>
          <a:blipFill>
            <a:blip r:embed="rId2" cstate="email">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ffectLst/>
            </a:endParaRPr>
          </a:p>
        </p:txBody>
      </p:sp>
      <p:sp>
        <p:nvSpPr>
          <p:cNvPr id="3" name="Content Placeholder 2"/>
          <p:cNvSpPr>
            <a:spLocks noGrp="1"/>
          </p:cNvSpPr>
          <p:nvPr>
            <p:ph idx="1" hasCustomPrompt="1"/>
          </p:nvPr>
        </p:nvSpPr>
        <p:spPr>
          <a:xfrm>
            <a:off x="5724930" y="1737360"/>
            <a:ext cx="5968780" cy="3563509"/>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724930" y="1234440"/>
            <a:ext cx="5968780" cy="341187"/>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Tree>
    <p:extLst>
      <p:ext uri="{BB962C8B-B14F-4D97-AF65-F5344CB8AC3E}">
        <p14:creationId xmlns:p14="http://schemas.microsoft.com/office/powerpoint/2010/main" val="86141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p:nvPr userDrawn="1"/>
        </p:nvSpPr>
        <p:spPr>
          <a:xfrm>
            <a:off x="0" y="-1"/>
            <a:ext cx="12192000" cy="6888480"/>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ffectLst/>
            </a:endParaRPr>
          </a:p>
        </p:txBody>
      </p:sp>
      <p:sp>
        <p:nvSpPr>
          <p:cNvPr id="3" name="Content Placeholder 2"/>
          <p:cNvSpPr>
            <a:spLocks noGrp="1"/>
          </p:cNvSpPr>
          <p:nvPr>
            <p:ph idx="1" hasCustomPrompt="1"/>
          </p:nvPr>
        </p:nvSpPr>
        <p:spPr>
          <a:xfrm>
            <a:off x="636104" y="1907954"/>
            <a:ext cx="5724941" cy="3563509"/>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636104" y="1405033"/>
            <a:ext cx="5724941" cy="341187"/>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
        <p:nvSpPr>
          <p:cNvPr id="11" name="TextBox 10"/>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Tree>
    <p:extLst>
      <p:ext uri="{BB962C8B-B14F-4D97-AF65-F5344CB8AC3E}">
        <p14:creationId xmlns:p14="http://schemas.microsoft.com/office/powerpoint/2010/main" val="335307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1" name="Rectangle 10"/>
          <p:cNvSpPr/>
          <p:nvPr userDrawn="1"/>
        </p:nvSpPr>
        <p:spPr>
          <a:xfrm>
            <a:off x="0" y="-1"/>
            <a:ext cx="12192000" cy="6888480"/>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t="7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hasCustomPrompt="1"/>
          </p:nvPr>
        </p:nvSpPr>
        <p:spPr>
          <a:xfrm>
            <a:off x="636104" y="2378995"/>
            <a:ext cx="5165608" cy="3563509"/>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636104" y="1876075"/>
            <a:ext cx="5165608" cy="341187"/>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7620001" y="6582264"/>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9890" y="84983"/>
            <a:ext cx="2385983" cy="728724"/>
          </a:xfrm>
          <a:prstGeom prst="rect">
            <a:avLst/>
          </a:prstGeom>
        </p:spPr>
      </p:pic>
      <p:sp>
        <p:nvSpPr>
          <p:cNvPr id="13" name="Shape 393">
            <a:extLst>
              <a:ext uri="{FF2B5EF4-FFF2-40B4-BE49-F238E27FC236}">
                <a16:creationId xmlns:a16="http://schemas.microsoft.com/office/drawing/2014/main" id="{55080A59-49F8-4173-B90A-D4F77A9CC548}"/>
              </a:ext>
            </a:extLst>
          </p:cNvPr>
          <p:cNvSpPr/>
          <p:nvPr userDrawn="1"/>
        </p:nvSpPr>
        <p:spPr>
          <a:xfrm>
            <a:off x="6601987" y="3429000"/>
            <a:ext cx="5152919" cy="0"/>
          </a:xfrm>
          <a:prstGeom prst="line">
            <a:avLst/>
          </a:prstGeom>
          <a:ln w="3175">
            <a:solidFill>
              <a:srgbClr val="FFFFFF"/>
            </a:solidFill>
            <a:miter lim="400000"/>
          </a:ln>
        </p:spPr>
        <p:txBody>
          <a:bodyPr lIns="25400" tIns="25400" rIns="25400" bIns="25400" anchor="ctr"/>
          <a:lstStyle/>
          <a:p>
            <a:pPr algn="ctr" defTabSz="412739">
              <a:defRPr sz="1200">
                <a:latin typeface="Helvetica Light"/>
                <a:ea typeface="Helvetica Light"/>
                <a:cs typeface="Helvetica Light"/>
                <a:sym typeface="Helvetica Light"/>
              </a:defRPr>
            </a:pPr>
            <a:endParaRPr sz="1600" dirty="0"/>
          </a:p>
        </p:txBody>
      </p:sp>
      <p:sp>
        <p:nvSpPr>
          <p:cNvPr id="14" name="Shape 394">
            <a:extLst>
              <a:ext uri="{FF2B5EF4-FFF2-40B4-BE49-F238E27FC236}">
                <a16:creationId xmlns:a16="http://schemas.microsoft.com/office/drawing/2014/main" id="{E38B0E98-5E44-4A84-8A96-99BBD67678FA}"/>
              </a:ext>
            </a:extLst>
          </p:cNvPr>
          <p:cNvSpPr/>
          <p:nvPr userDrawn="1"/>
        </p:nvSpPr>
        <p:spPr>
          <a:xfrm flipV="1">
            <a:off x="9217060" y="874882"/>
            <a:ext cx="1" cy="5152919"/>
          </a:xfrm>
          <a:prstGeom prst="line">
            <a:avLst/>
          </a:prstGeom>
          <a:ln w="3175">
            <a:solidFill>
              <a:srgbClr val="FFFFFF"/>
            </a:solidFill>
            <a:miter lim="400000"/>
          </a:ln>
        </p:spPr>
        <p:txBody>
          <a:bodyPr lIns="25400" tIns="25400" rIns="25400" bIns="25400" anchor="ctr"/>
          <a:lstStyle/>
          <a:p>
            <a:pPr algn="ctr" defTabSz="412739">
              <a:defRPr sz="1200">
                <a:latin typeface="Helvetica Light"/>
                <a:ea typeface="Helvetica Light"/>
                <a:cs typeface="Helvetica Light"/>
                <a:sym typeface="Helvetica Light"/>
              </a:defRPr>
            </a:pPr>
            <a:endParaRPr sz="1600" dirty="0"/>
          </a:p>
        </p:txBody>
      </p:sp>
    </p:spTree>
    <p:extLst>
      <p:ext uri="{BB962C8B-B14F-4D97-AF65-F5344CB8AC3E}">
        <p14:creationId xmlns:p14="http://schemas.microsoft.com/office/powerpoint/2010/main" val="258753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ullets Yellow Accent">
    <p:spTree>
      <p:nvGrpSpPr>
        <p:cNvPr id="1" name=""/>
        <p:cNvGrpSpPr/>
        <p:nvPr/>
      </p:nvGrpSpPr>
      <p:grpSpPr>
        <a:xfrm>
          <a:off x="0" y="0"/>
          <a:ext cx="0" cy="0"/>
          <a:chOff x="0" y="0"/>
          <a:chExt cx="0" cy="0"/>
        </a:xfrm>
      </p:grpSpPr>
      <p:sp>
        <p:nvSpPr>
          <p:cNvPr id="6" name="Rectangle 5"/>
          <p:cNvSpPr/>
          <p:nvPr userDrawn="1"/>
        </p:nvSpPr>
        <p:spPr>
          <a:xfrm>
            <a:off x="0" y="5234151"/>
            <a:ext cx="12192000" cy="1641092"/>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hasCustomPrompt="1"/>
          </p:nvPr>
        </p:nvSpPr>
        <p:spPr>
          <a:xfrm>
            <a:off x="304800" y="1737360"/>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8" name="Text Placeholder 6"/>
          <p:cNvSpPr txBox="1">
            <a:spLocks/>
          </p:cNvSpPr>
          <p:nvPr userDrawn="1"/>
        </p:nvSpPr>
        <p:spPr>
          <a:xfrm>
            <a:off x="7620001" y="6560993"/>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
        <p:nvSpPr>
          <p:cNvPr id="7"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9" name="TextBox 8"/>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Tree>
    <p:extLst>
      <p:ext uri="{BB962C8B-B14F-4D97-AF65-F5344CB8AC3E}">
        <p14:creationId xmlns:p14="http://schemas.microsoft.com/office/powerpoint/2010/main" val="381491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5234151"/>
            <a:ext cx="12192000" cy="1641092"/>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304800" y="1737361"/>
            <a:ext cx="10363200" cy="4185267"/>
          </a:xfrm>
        </p:spPr>
        <p:txBody>
          <a:bodyPr/>
          <a:lstStyle>
            <a:lvl1pPr marL="461422" indent="-461422">
              <a:buFont typeface="+mj-lt"/>
              <a:buAutoNum type="romanUcPeriod"/>
              <a:defRPr/>
            </a:lvl1pPr>
            <a:lvl2pPr marL="914377" indent="-461422">
              <a:buFont typeface="+mj-lt"/>
              <a:buAutoNum type="alphaUcPeriod"/>
              <a:defRPr/>
            </a:lvl2pPr>
            <a:lvl3pPr marL="1375799" indent="-467772">
              <a:buFont typeface="+mj-lt"/>
              <a:buAutoNum type="arabicPeriod"/>
              <a:defRPr/>
            </a:lvl3pPr>
            <a:lvl4pPr marL="1828754" indent="-461422">
              <a:buFont typeface="+mj-lt"/>
              <a:buAutoNum type="alphaLcParenR"/>
              <a:defRPr/>
            </a:lvl4pPr>
            <a:lvl5pPr marL="2290176" indent="-467772">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56099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
        <p:nvSpPr>
          <p:cNvPr id="11" name="TextBox 10"/>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Tree>
    <p:extLst>
      <p:ext uri="{BB962C8B-B14F-4D97-AF65-F5344CB8AC3E}">
        <p14:creationId xmlns:p14="http://schemas.microsoft.com/office/powerpoint/2010/main" val="118450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1" name="Rectangle 10"/>
          <p:cNvSpPr/>
          <p:nvPr userDrawn="1"/>
        </p:nvSpPr>
        <p:spPr>
          <a:xfrm>
            <a:off x="0" y="5234151"/>
            <a:ext cx="12192000" cy="1641092"/>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57517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
        <p:nvSpPr>
          <p:cNvPr id="12" name="TextBox 11"/>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3" name="Text Placeholder 3"/>
          <p:cNvSpPr>
            <a:spLocks noGrp="1"/>
          </p:cNvSpPr>
          <p:nvPr>
            <p:ph type="body" sz="quarter" idx="14" hasCustomPrompt="1"/>
          </p:nvPr>
        </p:nvSpPr>
        <p:spPr>
          <a:xfrm>
            <a:off x="304800" y="1737361"/>
            <a:ext cx="10363200" cy="4185267"/>
          </a:xfrm>
        </p:spPr>
        <p:txBody>
          <a:bodyPr/>
          <a:lstStyle>
            <a:lvl1pPr marL="461422" indent="-461422">
              <a:buFont typeface="+mj-lt"/>
              <a:buAutoNum type="romanUcPeriod"/>
              <a:defRPr/>
            </a:lvl1pPr>
            <a:lvl2pPr marL="914377" indent="-461422">
              <a:buFont typeface="+mj-lt"/>
              <a:buAutoNum type="alphaUcPeriod"/>
              <a:defRPr/>
            </a:lvl2pPr>
            <a:lvl3pPr marL="1375799" indent="-467772">
              <a:buFont typeface="+mj-lt"/>
              <a:buAutoNum type="arabicPeriod"/>
              <a:defRPr/>
            </a:lvl3pPr>
            <a:lvl4pPr marL="1828754" indent="-461422">
              <a:buFont typeface="+mj-lt"/>
              <a:buAutoNum type="alphaLcParenR"/>
              <a:defRPr/>
            </a:lvl4pPr>
            <a:lvl5pPr marL="2290176" indent="-467772">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0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0624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304800" y="182880"/>
            <a:ext cx="804672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8"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©2019 ARTHUR J. GALLAGHER &amp; CO. </a:t>
            </a:r>
          </a:p>
        </p:txBody>
      </p:sp>
      <p:sp>
        <p:nvSpPr>
          <p:cNvPr id="9" name="Rectangle 8"/>
          <p:cNvSpPr/>
          <p:nvPr userDrawn="1"/>
        </p:nvSpPr>
        <p:spPr>
          <a:xfrm>
            <a:off x="0" y="5234151"/>
            <a:ext cx="12192000" cy="1641092"/>
          </a:xfrm>
          <a:prstGeom prst="rect">
            <a:avLst/>
          </a:prstGeom>
          <a:blipFill dpi="0" rotWithShape="1">
            <a:blip r:embed="rId3"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TextBox 11"/>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0" name="Text Placeholder 6"/>
          <p:cNvSpPr txBox="1">
            <a:spLocks/>
          </p:cNvSpPr>
          <p:nvPr userDrawn="1"/>
        </p:nvSpPr>
        <p:spPr>
          <a:xfrm>
            <a:off x="7620001" y="657517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77644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ank w Sub">
    <p:spTree>
      <p:nvGrpSpPr>
        <p:cNvPr id="1" name=""/>
        <p:cNvGrpSpPr/>
        <p:nvPr/>
      </p:nvGrpSpPr>
      <p:grpSpPr>
        <a:xfrm>
          <a:off x="0" y="0"/>
          <a:ext cx="0" cy="0"/>
          <a:chOff x="0" y="0"/>
          <a:chExt cx="0" cy="0"/>
        </a:xfrm>
      </p:grpSpPr>
      <p:sp>
        <p:nvSpPr>
          <p:cNvPr id="2" name="Rectangle 1"/>
          <p:cNvSpPr/>
          <p:nvPr userDrawn="1"/>
        </p:nvSpPr>
        <p:spPr>
          <a:xfrm flipH="1">
            <a:off x="5244663" y="-10509"/>
            <a:ext cx="6968359" cy="1166648"/>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t="90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9890" y="84983"/>
            <a:ext cx="2385983" cy="728724"/>
          </a:xfrm>
          <a:prstGeom prst="rect">
            <a:avLst/>
          </a:prstGeom>
        </p:spPr>
      </p:pic>
      <p:sp>
        <p:nvSpPr>
          <p:cNvPr id="4"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5" name="Text Placeholder 6"/>
          <p:cNvSpPr txBox="1">
            <a:spLocks/>
          </p:cNvSpPr>
          <p:nvPr userDrawn="1"/>
        </p:nvSpPr>
        <p:spPr>
          <a:xfrm>
            <a:off x="7620001" y="6544057"/>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64770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w Sub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sp>
        <p:nvSpPr>
          <p:cNvPr id="4"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9" name="Text Placeholder 6"/>
          <p:cNvSpPr txBox="1">
            <a:spLocks/>
          </p:cNvSpPr>
          <p:nvPr userDrawn="1"/>
        </p:nvSpPr>
        <p:spPr>
          <a:xfrm>
            <a:off x="7620001" y="657517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91348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737360"/>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6035040" y="1737360"/>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1" name="Text Placeholder 6"/>
          <p:cNvSpPr txBox="1">
            <a:spLocks/>
          </p:cNvSpPr>
          <p:nvPr userDrawn="1"/>
        </p:nvSpPr>
        <p:spPr>
          <a:xfrm>
            <a:off x="7620001" y="657517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69618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2" name="Rectangle 11"/>
          <p:cNvSpPr/>
          <p:nvPr userDrawn="1"/>
        </p:nvSpPr>
        <p:spPr>
          <a:xfrm>
            <a:off x="0" y="5235548"/>
            <a:ext cx="12192000" cy="1622453"/>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4" name="Text Placeholder 3"/>
          <p:cNvSpPr>
            <a:spLocks noGrp="1"/>
          </p:cNvSpPr>
          <p:nvPr>
            <p:ph type="body" sz="quarter" idx="14"/>
          </p:nvPr>
        </p:nvSpPr>
        <p:spPr>
          <a:xfrm>
            <a:off x="304800" y="1737361"/>
            <a:ext cx="10363200" cy="4185267"/>
          </a:xfrm>
        </p:spPr>
        <p:txBody>
          <a:bodyPr/>
          <a:lstStyle>
            <a:lvl1pPr marL="461963" indent="-461963">
              <a:buFont typeface="+mj-lt"/>
              <a:buAutoNum type="romanUcPeriod"/>
              <a:defRPr/>
            </a:lvl1pPr>
            <a:lvl2pPr marL="798513" indent="-336550">
              <a:buFont typeface="+mj-lt"/>
              <a:buAutoNum type="alphaUcPeriod"/>
              <a:defRPr/>
            </a:lvl2pPr>
            <a:lvl3pPr marL="1144588" indent="-344488">
              <a:buFont typeface="+mj-lt"/>
              <a:buAutoNum type="arabicPeriod"/>
              <a:defRPr/>
            </a:lvl3pPr>
            <a:lvl4pPr marL="1482725" indent="-342900">
              <a:buFont typeface="+mj-lt"/>
              <a:buAutoNum type="alphaLcParenR"/>
              <a:defRPr/>
            </a:lvl4pPr>
            <a:lvl5pPr marL="1828800" indent="-34448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643628"/>
          </a:xfrm>
          <a:prstGeom prst="rect">
            <a:avLst/>
          </a:prstGeom>
        </p:spPr>
      </p:pic>
      <p:sp>
        <p:nvSpPr>
          <p:cNvPr id="10"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
        <p:nvSpPr>
          <p:cNvPr id="8" name="TextBox 7"/>
          <p:cNvSpPr txBox="1"/>
          <p:nvPr userDrawn="1"/>
        </p:nvSpPr>
        <p:spPr>
          <a:xfrm>
            <a:off x="304799" y="6583680"/>
            <a:ext cx="692727"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rombi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227"/>
            <a:ext cx="12192000" cy="6851904"/>
          </a:xfrm>
          <a:prstGeom prst="rect">
            <a:avLst/>
          </a:prstGeom>
        </p:spPr>
      </p:pic>
      <p:sp>
        <p:nvSpPr>
          <p:cNvPr id="9"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2841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lesco">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3DB8B6BE-9ACD-BD41-B4C1-162FF16458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97731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0448B-B570-3549-B334-3020D48021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49135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RPS">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99BBD0AB-7FCA-2D41-8566-E62464E90C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266384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RTEX">
    <p:spTree>
      <p:nvGrpSpPr>
        <p:cNvPr id="1" name=""/>
        <p:cNvGrpSpPr/>
        <p:nvPr/>
      </p:nvGrpSpPr>
      <p:grpSpPr>
        <a:xfrm>
          <a:off x="0" y="0"/>
          <a:ext cx="0" cy="0"/>
          <a:chOff x="0" y="0"/>
          <a:chExt cx="0" cy="0"/>
        </a:xfrm>
      </p:grpSpPr>
      <p:pic>
        <p:nvPicPr>
          <p:cNvPr id="5" name="Picture 4" descr="Two people sitting at a table with laptops&#10;&#10;Description automatically generated with low confidence">
            <a:extLst>
              <a:ext uri="{FF2B5EF4-FFF2-40B4-BE49-F238E27FC236}">
                <a16:creationId xmlns:a16="http://schemas.microsoft.com/office/drawing/2014/main" id="{21A452C5-D89E-6F4C-A4AB-8BE3D4DD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34082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GallagherRe">
    <p:spTree>
      <p:nvGrpSpPr>
        <p:cNvPr id="1" name=""/>
        <p:cNvGrpSpPr/>
        <p:nvPr/>
      </p:nvGrpSpPr>
      <p:grpSpPr>
        <a:xfrm>
          <a:off x="0" y="0"/>
          <a:ext cx="0" cy="0"/>
          <a:chOff x="0" y="0"/>
          <a:chExt cx="0" cy="0"/>
        </a:xfrm>
      </p:grpSpPr>
      <p:pic>
        <p:nvPicPr>
          <p:cNvPr id="4" name="Picture 3" descr="A group of people clapping&#10;&#10;Description automatically generated with low confidence">
            <a:extLst>
              <a:ext uri="{FF2B5EF4-FFF2-40B4-BE49-F238E27FC236}">
                <a16:creationId xmlns:a16="http://schemas.microsoft.com/office/drawing/2014/main" id="{22AE90A3-4338-7B4A-9C12-1FE7C51FC2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317779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GB">
    <p:spTree>
      <p:nvGrpSpPr>
        <p:cNvPr id="1" name=""/>
        <p:cNvGrpSpPr/>
        <p:nvPr/>
      </p:nvGrpSpPr>
      <p:grpSpPr>
        <a:xfrm>
          <a:off x="0" y="0"/>
          <a:ext cx="0" cy="0"/>
          <a:chOff x="0" y="0"/>
          <a:chExt cx="0" cy="0"/>
        </a:xfrm>
      </p:grpSpPr>
      <p:pic>
        <p:nvPicPr>
          <p:cNvPr id="5" name="Picture 4" descr="A picture containing fan, device&#10;&#10;Description automatically generated">
            <a:extLst>
              <a:ext uri="{FF2B5EF4-FFF2-40B4-BE49-F238E27FC236}">
                <a16:creationId xmlns:a16="http://schemas.microsoft.com/office/drawing/2014/main" id="{58ACE977-F0CF-494D-A3A6-8C5B881641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9467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Global Brand Architecture">
    <p:spTree>
      <p:nvGrpSpPr>
        <p:cNvPr id="1" name=""/>
        <p:cNvGrpSpPr/>
        <p:nvPr/>
      </p:nvGrpSpPr>
      <p:grpSpPr>
        <a:xfrm>
          <a:off x="0" y="0"/>
          <a:ext cx="0" cy="0"/>
          <a:chOff x="0" y="0"/>
          <a:chExt cx="0" cy="0"/>
        </a:xfrm>
      </p:grpSpPr>
      <p:pic>
        <p:nvPicPr>
          <p:cNvPr id="4" name="v2.jpg" descr="v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420191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Global Brand Architectu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solidFill>
                <a:latin typeface="+mn-lt"/>
                <a:ea typeface="+mn-ea"/>
                <a:cs typeface="+mn-cs"/>
              </a:rPr>
              <a:t>©2022 ARTHUR J. GALLAGHER &amp; CO</a:t>
            </a:r>
          </a:p>
        </p:txBody>
      </p:sp>
    </p:spTree>
    <p:extLst>
      <p:ext uri="{BB962C8B-B14F-4D97-AF65-F5344CB8AC3E}">
        <p14:creationId xmlns:p14="http://schemas.microsoft.com/office/powerpoint/2010/main" val="39930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8" y="1"/>
            <a:ext cx="12187261" cy="6857999"/>
          </a:xfrm>
          <a:prstGeom prst="rect">
            <a:avLst/>
          </a:prstGeom>
        </p:spPr>
      </p:pic>
      <p:sp>
        <p:nvSpPr>
          <p:cNvPr id="6"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j-lt"/>
                <a:ea typeface="+mn-ea"/>
                <a:cs typeface="+mn-cs"/>
              </a:rPr>
              <a:t>©2022 ARTHUR J. GALLAGHER &amp; CO</a:t>
            </a:r>
          </a:p>
        </p:txBody>
      </p:sp>
    </p:spTree>
    <p:extLst>
      <p:ext uri="{BB962C8B-B14F-4D97-AF65-F5344CB8AC3E}">
        <p14:creationId xmlns:p14="http://schemas.microsoft.com/office/powerpoint/2010/main" val="31998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0624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304800" y="182880"/>
            <a:ext cx="804672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a:buNone/>
              <a:defRPr lang="en-US" sz="20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74621" y="63738"/>
            <a:ext cx="2292687" cy="695387"/>
          </a:xfrm>
          <a:prstGeom prst="rect">
            <a:avLst/>
          </a:prstGeom>
        </p:spPr>
      </p:pic>
      <p:sp>
        <p:nvSpPr>
          <p:cNvPr id="8"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0" name="TextBox 9"/>
          <p:cNvSpPr txBox="1"/>
          <p:nvPr userDrawn="1"/>
        </p:nvSpPr>
        <p:spPr>
          <a:xfrm>
            <a:off x="304799" y="6583680"/>
            <a:ext cx="692727"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1" name="Rectangle 10"/>
          <p:cNvSpPr/>
          <p:nvPr userDrawn="1"/>
        </p:nvSpPr>
        <p:spPr>
          <a:xfrm>
            <a:off x="0" y="5235548"/>
            <a:ext cx="12192000" cy="1622453"/>
          </a:xfrm>
          <a:prstGeom prst="rect">
            <a:avLst/>
          </a:prstGeom>
          <a:blipFill dpi="0" rotWithShape="1">
            <a:blip r:embed="rId3"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allagher Dr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sp>
        <p:nvSpPr>
          <p:cNvPr id="6"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j-lt"/>
                <a:ea typeface="+mn-ea"/>
                <a:cs typeface="+mn-cs"/>
              </a:rPr>
              <a:t>©2022 ARTHUR J. GALLAGHER &amp; CO</a:t>
            </a:r>
          </a:p>
        </p:txBody>
      </p:sp>
    </p:spTree>
    <p:extLst>
      <p:ext uri="{BB962C8B-B14F-4D97-AF65-F5344CB8AC3E}">
        <p14:creationId xmlns:p14="http://schemas.microsoft.com/office/powerpoint/2010/main" val="267654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Global Brand Architecture">
    <p:spTree>
      <p:nvGrpSpPr>
        <p:cNvPr id="1" name=""/>
        <p:cNvGrpSpPr/>
        <p:nvPr/>
      </p:nvGrpSpPr>
      <p:grpSpPr>
        <a:xfrm>
          <a:off x="0" y="0"/>
          <a:ext cx="0" cy="0"/>
          <a:chOff x="0" y="0"/>
          <a:chExt cx="0" cy="0"/>
        </a:xfrm>
      </p:grpSpPr>
      <p:grpSp>
        <p:nvGrpSpPr>
          <p:cNvPr id="4" name="Group 3"/>
          <p:cNvGrpSpPr/>
          <p:nvPr userDrawn="1"/>
        </p:nvGrpSpPr>
        <p:grpSpPr>
          <a:xfrm>
            <a:off x="6600" y="525"/>
            <a:ext cx="12185400" cy="6856951"/>
            <a:chOff x="22122" y="393"/>
            <a:chExt cx="9139050" cy="5142713"/>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22" y="393"/>
              <a:ext cx="9139050" cy="5142713"/>
            </a:xfrm>
            <a:prstGeom prst="rect">
              <a:avLst/>
            </a:prstGeom>
          </p:spPr>
        </p:pic>
        <p:sp>
          <p:nvSpPr>
            <p:cNvPr id="8" name="Rectangle 7"/>
            <p:cNvSpPr/>
            <p:nvPr/>
          </p:nvSpPr>
          <p:spPr>
            <a:xfrm>
              <a:off x="398990" y="662794"/>
              <a:ext cx="5649787" cy="1084768"/>
            </a:xfrm>
            <a:prstGeom prst="rect">
              <a:avLst/>
            </a:prstGeom>
          </p:spPr>
          <p:txBody>
            <a:bodyPr wrap="square">
              <a:spAutoFit/>
            </a:bodyPr>
            <a:lstStyle/>
            <a:p>
              <a:pPr lvl="0">
                <a:defRPr/>
              </a:pPr>
              <a:r>
                <a:rPr lang="pt-BR" sz="2933" dirty="0">
                  <a:solidFill>
                    <a:srgbClr val="FFFFFF"/>
                  </a:solidFill>
                  <a:latin typeface="Arial"/>
                </a:rPr>
                <a:t>Somos uma empresa líder em seguros, gestão de risco e serviços de consultoria.</a:t>
              </a:r>
              <a:endParaRPr lang="en-US" sz="2933" dirty="0">
                <a:solidFill>
                  <a:srgbClr val="FFFFFF"/>
                </a:solidFill>
                <a:latin typeface="Arial"/>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mn-ea"/>
                <a:cs typeface="+mn-cs"/>
              </a:endParaRPr>
            </a:p>
          </p:txBody>
        </p:sp>
        <p:sp>
          <p:nvSpPr>
            <p:cNvPr id="9" name="Rectangle 8"/>
            <p:cNvSpPr/>
            <p:nvPr/>
          </p:nvSpPr>
          <p:spPr>
            <a:xfrm>
              <a:off x="2343955" y="3633945"/>
              <a:ext cx="6746135" cy="407756"/>
            </a:xfrm>
            <a:prstGeom prst="rect">
              <a:avLst/>
            </a:prstGeom>
          </p:spPr>
          <p:txBody>
            <a:bodyPr wrap="square">
              <a:spAutoFit/>
            </a:bodyPr>
            <a:lstStyle/>
            <a:p>
              <a:pPr>
                <a:defRPr/>
              </a:pPr>
              <a:r>
                <a:rPr lang="pt-BR" sz="2933" dirty="0">
                  <a:solidFill>
                    <a:srgbClr val="FFFFFF"/>
                  </a:solidFill>
                  <a:latin typeface="Arial"/>
                </a:rPr>
                <a:t>Fazemos isso da Maneira Gallagher. Desde 1927.</a:t>
              </a:r>
              <a:endParaRPr lang="en-US" sz="2933" dirty="0">
                <a:solidFill>
                  <a:srgbClr val="FFFFFF"/>
                </a:solidFill>
                <a:latin typeface="Arial"/>
              </a:endParaRPr>
            </a:p>
          </p:txBody>
        </p:sp>
        <p:sp>
          <p:nvSpPr>
            <p:cNvPr id="10" name="Rectangle 9"/>
            <p:cNvSpPr/>
            <p:nvPr/>
          </p:nvSpPr>
          <p:spPr>
            <a:xfrm>
              <a:off x="427866" y="2546449"/>
              <a:ext cx="7672946" cy="746262"/>
            </a:xfrm>
            <a:prstGeom prst="rect">
              <a:avLst/>
            </a:prstGeom>
          </p:spPr>
          <p:txBody>
            <a:bodyPr wrap="square">
              <a:spAutoFit/>
            </a:bodyPr>
            <a:lstStyle/>
            <a:p>
              <a:pPr lvl="0">
                <a:defRPr/>
              </a:pPr>
              <a:r>
                <a:rPr lang="pt-BR" sz="2933" dirty="0">
                  <a:solidFill>
                    <a:srgbClr val="FFFFFF"/>
                  </a:solidFill>
                  <a:latin typeface="Arial"/>
                </a:rPr>
                <a:t>Atendemos a um grupo diverso de clientes </a:t>
              </a:r>
              <a:br>
                <a:rPr lang="pt-BR" sz="2933" dirty="0">
                  <a:solidFill>
                    <a:srgbClr val="FFFFFF"/>
                  </a:solidFill>
                  <a:latin typeface="Arial"/>
                </a:rPr>
              </a:br>
              <a:r>
                <a:rPr lang="pt-BR" sz="2933" dirty="0">
                  <a:solidFill>
                    <a:srgbClr val="FFFFFF"/>
                  </a:solidFill>
                  <a:latin typeface="Arial"/>
                </a:rPr>
                <a:t>em quase todas as indústrias.</a:t>
              </a:r>
              <a:endParaRPr lang="en-US" sz="2933" dirty="0">
                <a:solidFill>
                  <a:srgbClr val="FFFFFF"/>
                </a:solidFill>
                <a:latin typeface="Arial"/>
              </a:endParaRPr>
            </a:p>
          </p:txBody>
        </p:sp>
        <p:sp>
          <p:nvSpPr>
            <p:cNvPr id="11" name="Rectangle 10"/>
            <p:cNvSpPr/>
            <p:nvPr/>
          </p:nvSpPr>
          <p:spPr>
            <a:xfrm>
              <a:off x="398990" y="1770789"/>
              <a:ext cx="7993742" cy="746262"/>
            </a:xfrm>
            <a:prstGeom prst="rect">
              <a:avLst/>
            </a:prstGeom>
          </p:spPr>
          <p:txBody>
            <a:bodyPr wrap="square">
              <a:spAutoFit/>
            </a:bodyPr>
            <a:lstStyle/>
            <a:p>
              <a:pPr>
                <a:defRPr/>
              </a:pPr>
              <a:r>
                <a:rPr lang="pt-BR" sz="2933" dirty="0">
                  <a:solidFill>
                    <a:srgbClr val="FFFFFF"/>
                  </a:solidFill>
                  <a:latin typeface="Arial"/>
                </a:rPr>
                <a:t>Ajudamos negócios a crescerem, comunidades </a:t>
              </a:r>
              <a:br>
                <a:rPr lang="pt-BR" sz="2933" dirty="0">
                  <a:solidFill>
                    <a:srgbClr val="FFFFFF"/>
                  </a:solidFill>
                  <a:latin typeface="Arial"/>
                </a:rPr>
              </a:br>
              <a:r>
                <a:rPr lang="pt-BR" sz="2933" dirty="0">
                  <a:solidFill>
                    <a:srgbClr val="FFFFFF"/>
                  </a:solidFill>
                  <a:latin typeface="Arial"/>
                </a:rPr>
                <a:t>a progredirem e pessoas a prosperarem.</a:t>
              </a:r>
              <a:endParaRPr lang="en-US" sz="2933" dirty="0">
                <a:solidFill>
                  <a:srgbClr val="FFFFFF"/>
                </a:solidFill>
                <a:latin typeface="Arial"/>
              </a:endParaRPr>
            </a:p>
          </p:txBody>
        </p:sp>
      </p:grpSp>
      <p:sp>
        <p:nvSpPr>
          <p:cNvPr id="6"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solidFill>
                <a:latin typeface="+mj-lt"/>
                <a:ea typeface="+mn-ea"/>
                <a:cs typeface="+mn-cs"/>
              </a:rPr>
              <a:t>©2022 ARTHUR J. GALLAGHER &amp; CO</a:t>
            </a:r>
          </a:p>
        </p:txBody>
      </p:sp>
    </p:spTree>
    <p:extLst>
      <p:ext uri="{BB962C8B-B14F-4D97-AF65-F5344CB8AC3E}">
        <p14:creationId xmlns:p14="http://schemas.microsoft.com/office/powerpoint/2010/main" val="197823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Gallagher Wa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solidFill>
                <a:latin typeface="+mn-lt"/>
                <a:ea typeface="+mn-ea"/>
                <a:cs typeface="+mn-cs"/>
              </a:rPr>
              <a:t>©2022 ARTHUR J. GALLAGHER &amp; CO</a:t>
            </a:r>
          </a:p>
        </p:txBody>
      </p:sp>
    </p:spTree>
    <p:extLst>
      <p:ext uri="{BB962C8B-B14F-4D97-AF65-F5344CB8AC3E}">
        <p14:creationId xmlns:p14="http://schemas.microsoft.com/office/powerpoint/2010/main" val="48772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8" name="Content Placeholder 2"/>
          <p:cNvSpPr>
            <a:spLocks noGrp="1"/>
          </p:cNvSpPr>
          <p:nvPr>
            <p:ph idx="13" hasCustomPrompt="1"/>
          </p:nvPr>
        </p:nvSpPr>
        <p:spPr>
          <a:xfrm>
            <a:off x="6035040" y="1737360"/>
            <a:ext cx="5486400" cy="4023360"/>
          </a:xfrm>
        </p:spPr>
        <p:txBody>
          <a:bodyPr/>
          <a:lstStyle>
            <a:lvl1pPr marL="461422" marR="0" indent="-461422"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1pPr>
            <a:lvl2pPr marL="914377" marR="0" indent="-455073"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1867" b="0" i="0" u="none" strike="noStrike" kern="1200" cap="none" spc="0" normalizeH="0" baseline="0" noProof="0" dirty="0" smtClean="0">
                <a:ln>
                  <a:noFill/>
                </a:ln>
                <a:solidFill>
                  <a:srgbClr val="535353"/>
                </a:solidFill>
                <a:effectLst/>
                <a:uLnTx/>
                <a:uFillTx/>
                <a:latin typeface="+mn-lt"/>
                <a:ea typeface="+mn-ea"/>
                <a:cs typeface="Times New Roman"/>
              </a:defRPr>
            </a:lvl2pPr>
            <a:lvl3pPr marL="1375799" marR="0" indent="-461422"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1733" b="0" i="0" u="none" strike="noStrike" kern="1200" cap="none" spc="0" normalizeH="0" baseline="0" noProof="0" dirty="0" smtClean="0">
                <a:ln>
                  <a:noFill/>
                </a:ln>
                <a:solidFill>
                  <a:srgbClr val="535353"/>
                </a:solidFill>
                <a:effectLst/>
                <a:uLnTx/>
                <a:uFillTx/>
                <a:latin typeface="+mn-lt"/>
                <a:ea typeface="+mn-ea"/>
                <a:cs typeface="Times New Roman"/>
              </a:defRPr>
            </a:lvl3pPr>
            <a:lvl4pPr marL="1828754"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17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290176" marR="0" indent="-461422"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17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
        <p:nvSpPr>
          <p:cNvPr id="11" name="Content Placeholder 2"/>
          <p:cNvSpPr>
            <a:spLocks noGrp="1"/>
          </p:cNvSpPr>
          <p:nvPr>
            <p:ph idx="15" hasCustomPrompt="1"/>
          </p:nvPr>
        </p:nvSpPr>
        <p:spPr>
          <a:xfrm>
            <a:off x="306903" y="1737360"/>
            <a:ext cx="5486400" cy="4023360"/>
          </a:xfrm>
        </p:spPr>
        <p:txBody>
          <a:bodyPr/>
          <a:lstStyle>
            <a:lvl1pPr marL="461422" marR="0" indent="-461422"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1pPr>
            <a:lvl2pPr marL="914377" marR="0" indent="-455073"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1867" b="0" i="0" u="none" strike="noStrike" kern="1200" cap="none" spc="0" normalizeH="0" baseline="0" noProof="0" dirty="0" smtClean="0">
                <a:ln>
                  <a:noFill/>
                </a:ln>
                <a:solidFill>
                  <a:srgbClr val="535353"/>
                </a:solidFill>
                <a:effectLst/>
                <a:uLnTx/>
                <a:uFillTx/>
                <a:latin typeface="+mn-lt"/>
                <a:ea typeface="+mn-ea"/>
                <a:cs typeface="Times New Roman"/>
              </a:defRPr>
            </a:lvl2pPr>
            <a:lvl3pPr marL="1375799" marR="0" indent="-461422"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1733" b="0" i="0" u="none" strike="noStrike" kern="1200" cap="none" spc="0" normalizeH="0" baseline="0" noProof="0" dirty="0" smtClean="0">
                <a:ln>
                  <a:noFill/>
                </a:ln>
                <a:solidFill>
                  <a:srgbClr val="535353"/>
                </a:solidFill>
                <a:effectLst/>
                <a:uLnTx/>
                <a:uFillTx/>
                <a:latin typeface="+mn-lt"/>
                <a:ea typeface="+mn-ea"/>
                <a:cs typeface="Times New Roman"/>
              </a:defRPr>
            </a:lvl3pPr>
            <a:lvl4pPr marL="1828754"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17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290176" marR="0" indent="-461422"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17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707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463040"/>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7"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97285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6"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43411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486400" cy="4023360"/>
          </a:xfrm>
        </p:spPr>
        <p:txBody>
          <a:bodyPr>
            <a:noAutofit/>
          </a:bodyPr>
          <a:lstStyle>
            <a:lvl1pPr marL="0" indent="0">
              <a:buNone/>
              <a:defRPr sz="2133">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8" name="Content Placeholder 2"/>
          <p:cNvSpPr>
            <a:spLocks noGrp="1"/>
          </p:cNvSpPr>
          <p:nvPr>
            <p:ph idx="13" hasCustomPrompt="1"/>
          </p:nvPr>
        </p:nvSpPr>
        <p:spPr>
          <a:xfrm>
            <a:off x="6035040" y="1737360"/>
            <a:ext cx="5486400" cy="4023360"/>
          </a:xfrm>
        </p:spPr>
        <p:txBody>
          <a:bodyPr>
            <a:noAutofit/>
          </a:bodyPr>
          <a:lstStyle>
            <a:lvl1pPr marL="0" indent="0">
              <a:buNone/>
              <a:defRPr sz="2133">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72313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xt Right w Graphic ">
    <p:spTree>
      <p:nvGrpSpPr>
        <p:cNvPr id="1" name=""/>
        <p:cNvGrpSpPr/>
        <p:nvPr/>
      </p:nvGrpSpPr>
      <p:grpSpPr>
        <a:xfrm>
          <a:off x="0" y="0"/>
          <a:ext cx="0" cy="0"/>
          <a:chOff x="0" y="0"/>
          <a:chExt cx="0" cy="0"/>
        </a:xfrm>
      </p:grpSpPr>
      <p:sp>
        <p:nvSpPr>
          <p:cNvPr id="11" name="Rectangle 10"/>
          <p:cNvSpPr/>
          <p:nvPr userDrawn="1"/>
        </p:nvSpPr>
        <p:spPr>
          <a:xfrm>
            <a:off x="0" y="0"/>
            <a:ext cx="12192000" cy="6888480"/>
          </a:xfrm>
          <a:prstGeom prst="rect">
            <a:avLst/>
          </a:prstGeom>
          <a:blipFill>
            <a:blip r:embed="rId2" cstate="email">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ffectLst/>
            </a:endParaRPr>
          </a:p>
        </p:txBody>
      </p:sp>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7559040" y="2196660"/>
            <a:ext cx="4267200" cy="3291840"/>
          </a:xfrm>
        </p:spPr>
        <p:txBody>
          <a:bodyPr>
            <a:noAutofit/>
          </a:bodyPr>
          <a:lstStyle>
            <a:lvl1pPr marL="0" indent="0">
              <a:buNone/>
              <a:defRPr sz="2133">
                <a:solidFill>
                  <a:schemeClr val="tx2"/>
                </a:solidFill>
              </a:defRPr>
            </a:lvl1pPr>
          </a:lstStyle>
          <a:p>
            <a:pPr lvl="0"/>
            <a:r>
              <a:rPr lang="en-US" dirty="0"/>
              <a:t>Click to add text </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12" name="TextBox 11"/>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3"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©2022ARTHUR J. GALLAGHER &amp; CO. </a:t>
            </a:r>
          </a:p>
        </p:txBody>
      </p:sp>
    </p:spTree>
    <p:extLst>
      <p:ext uri="{BB962C8B-B14F-4D97-AF65-F5344CB8AC3E}">
        <p14:creationId xmlns:p14="http://schemas.microsoft.com/office/powerpoint/2010/main" val="357774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1" name="Rectangle 10"/>
          <p:cNvSpPr/>
          <p:nvPr userDrawn="1"/>
        </p:nvSpPr>
        <p:spPr>
          <a:xfrm>
            <a:off x="0" y="0"/>
            <a:ext cx="12192000" cy="6888480"/>
          </a:xfrm>
          <a:prstGeom prst="rect">
            <a:avLst/>
          </a:prstGeom>
          <a:blipFill>
            <a:blip r:embed="rId2" cstate="email">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ffectLst/>
            </a:endParaRPr>
          </a:p>
        </p:txBody>
      </p:sp>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486400" cy="4480560"/>
          </a:xfrm>
        </p:spPr>
        <p:txBody>
          <a:bodyPr>
            <a:noAutofit/>
          </a:bodyPr>
          <a:lstStyle>
            <a:lvl1pPr marL="0" indent="0">
              <a:buNone/>
              <a:defRPr sz="2133">
                <a:solidFill>
                  <a:schemeClr val="tx2"/>
                </a:solidFill>
              </a:defRPr>
            </a:lvl1pPr>
          </a:lstStyle>
          <a:p>
            <a:pPr lvl="0"/>
            <a:r>
              <a:rPr lang="en-US" dirty="0"/>
              <a:t>Click to add text </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12" name="TextBox 11"/>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3"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90310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6035040" y="1737360"/>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5087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04800" y="1371600"/>
            <a:ext cx="103632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6" name="Rectangle 5"/>
          <p:cNvSpPr/>
          <p:nvPr userDrawn="1"/>
        </p:nvSpPr>
        <p:spPr>
          <a:xfrm flipH="1">
            <a:off x="4418481" y="-7882"/>
            <a:ext cx="7794540" cy="978726"/>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t="90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64110" y="63738"/>
            <a:ext cx="2301763" cy="635002"/>
          </a:xfrm>
          <a:prstGeom prst="rect">
            <a:avLst/>
          </a:prstGeom>
        </p:spPr>
      </p:pic>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
        <p:nvSpPr>
          <p:cNvPr id="10" name="Title Placeholder 1"/>
          <p:cNvSpPr>
            <a:spLocks noGrp="1"/>
          </p:cNvSpPr>
          <p:nvPr>
            <p:ph type="title"/>
          </p:nvPr>
        </p:nvSpPr>
        <p:spPr>
          <a:xfrm>
            <a:off x="304800" y="45720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9686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8"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1056191847"/>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ver w Photo">
    <p:spTree>
      <p:nvGrpSpPr>
        <p:cNvPr id="1" name=""/>
        <p:cNvGrpSpPr/>
        <p:nvPr/>
      </p:nvGrpSpPr>
      <p:grpSpPr>
        <a:xfrm>
          <a:off x="0" y="0"/>
          <a:ext cx="0" cy="0"/>
          <a:chOff x="0" y="0"/>
          <a:chExt cx="0" cy="0"/>
        </a:xfrm>
      </p:grpSpPr>
      <p:pic>
        <p:nvPicPr>
          <p:cNvPr id="13" name="Picture 2" descr="C:\Users\separker\Documents\1 Global Brand\0 Graphics\shutterstock_403532728_N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6933" y="-1"/>
            <a:ext cx="12208933" cy="4400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934" y="3208868"/>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8398" y="4681603"/>
            <a:ext cx="3406863" cy="1625600"/>
          </a:xfrm>
          <a:prstGeom prst="rect">
            <a:avLst/>
          </a:prstGeom>
        </p:spPr>
      </p:pic>
      <p:sp>
        <p:nvSpPr>
          <p:cNvPr id="8" name="Title 1"/>
          <p:cNvSpPr>
            <a:spLocks noGrp="1"/>
          </p:cNvSpPr>
          <p:nvPr>
            <p:ph type="ctrTitle" hasCustomPrompt="1"/>
          </p:nvPr>
        </p:nvSpPr>
        <p:spPr>
          <a:xfrm>
            <a:off x="304800" y="4953010"/>
            <a:ext cx="6908800" cy="990599"/>
          </a:xfrm>
          <a:prstGeom prst="rect">
            <a:avLst/>
          </a:prstGeom>
        </p:spPr>
        <p:txBody>
          <a:bodyPr anchor="b" anchorCtr="0"/>
          <a:lstStyle>
            <a:lvl1pPr algn="l">
              <a:defRPr sz="4000" baseline="0">
                <a:solidFill>
                  <a:schemeClr val="bg1"/>
                </a:solidFill>
              </a:defRPr>
            </a:lvl1pPr>
          </a:lstStyle>
          <a:p>
            <a:r>
              <a:rPr lang="en-US"/>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667">
                <a:solidFill>
                  <a:schemeClr val="accent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 | Date</a:t>
            </a:r>
          </a:p>
        </p:txBody>
      </p:sp>
      <p:sp>
        <p:nvSpPr>
          <p:cNvPr id="11"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spTree>
    <p:extLst>
      <p:ext uri="{BB962C8B-B14F-4D97-AF65-F5344CB8AC3E}">
        <p14:creationId xmlns:p14="http://schemas.microsoft.com/office/powerpoint/2010/main" val="217632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pic>
        <p:nvPicPr>
          <p:cNvPr id="10" name="Picture 2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34" y="3216872"/>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08398" y="4681603"/>
            <a:ext cx="3406863" cy="1625600"/>
          </a:xfrm>
          <a:prstGeom prst="rect">
            <a:avLst/>
          </a:prstGeom>
        </p:spPr>
      </p:pic>
      <p:sp>
        <p:nvSpPr>
          <p:cNvPr id="2" name="Title 1"/>
          <p:cNvSpPr>
            <a:spLocks noGrp="1"/>
          </p:cNvSpPr>
          <p:nvPr>
            <p:ph type="ctrTitle" hasCustomPrompt="1"/>
          </p:nvPr>
        </p:nvSpPr>
        <p:spPr>
          <a:xfrm>
            <a:off x="304811" y="1090565"/>
            <a:ext cx="7395164" cy="1102123"/>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Cover Page (text only)</a:t>
            </a:r>
          </a:p>
        </p:txBody>
      </p:sp>
      <p:sp>
        <p:nvSpPr>
          <p:cNvPr id="3" name="Subtitle 2"/>
          <p:cNvSpPr>
            <a:spLocks noGrp="1"/>
          </p:cNvSpPr>
          <p:nvPr>
            <p:ph type="subTitle" idx="1" hasCustomPrompt="1"/>
          </p:nvPr>
        </p:nvSpPr>
        <p:spPr>
          <a:xfrm>
            <a:off x="304811" y="2913891"/>
            <a:ext cx="7395164" cy="386940"/>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  |  Date</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spTree>
    <p:extLst>
      <p:ext uri="{BB962C8B-B14F-4D97-AF65-F5344CB8AC3E}">
        <p14:creationId xmlns:p14="http://schemas.microsoft.com/office/powerpoint/2010/main" val="34178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304800" y="1865376"/>
            <a:ext cx="715670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304800" y="2926080"/>
            <a:ext cx="715670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Tree>
    <p:extLst>
      <p:ext uri="{BB962C8B-B14F-4D97-AF65-F5344CB8AC3E}">
        <p14:creationId xmlns:p14="http://schemas.microsoft.com/office/powerpoint/2010/main" val="3935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hank you/Closing">
    <p:spTree>
      <p:nvGrpSpPr>
        <p:cNvPr id="1" name=""/>
        <p:cNvGrpSpPr/>
        <p:nvPr/>
      </p:nvGrpSpPr>
      <p:grpSpPr>
        <a:xfrm>
          <a:off x="0" y="0"/>
          <a:ext cx="0" cy="0"/>
          <a:chOff x="0" y="0"/>
          <a:chExt cx="0" cy="0"/>
        </a:xfrm>
      </p:grpSpPr>
      <p:pic>
        <p:nvPicPr>
          <p:cNvPr id="13" name="Picture 2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1" y="3216872"/>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08398" y="4681603"/>
            <a:ext cx="3406863" cy="1625600"/>
          </a:xfrm>
          <a:prstGeom prst="rect">
            <a:avLst/>
          </a:prstGeom>
        </p:spPr>
      </p:pic>
      <p:sp>
        <p:nvSpPr>
          <p:cNvPr id="2" name="Title 1"/>
          <p:cNvSpPr>
            <a:spLocks noGrp="1"/>
          </p:cNvSpPr>
          <p:nvPr>
            <p:ph type="ctrTitle" hasCustomPrompt="1"/>
          </p:nvPr>
        </p:nvSpPr>
        <p:spPr>
          <a:xfrm>
            <a:off x="304811" y="1090565"/>
            <a:ext cx="7395164" cy="1102123"/>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Thank you!</a:t>
            </a:r>
          </a:p>
        </p:txBody>
      </p:sp>
      <p:sp>
        <p:nvSpPr>
          <p:cNvPr id="10" name="Text Placeholder 5"/>
          <p:cNvSpPr>
            <a:spLocks noGrp="1"/>
          </p:cNvSpPr>
          <p:nvPr>
            <p:ph type="body" sz="quarter" idx="10" hasCustomPrompt="1"/>
          </p:nvPr>
        </p:nvSpPr>
        <p:spPr>
          <a:xfrm>
            <a:off x="304800" y="4653420"/>
            <a:ext cx="4775200" cy="838200"/>
          </a:xfrm>
          <a:prstGeom prst="rect">
            <a:avLst/>
          </a:prstGeom>
        </p:spPr>
        <p:txBody>
          <a:bodyPr>
            <a:normAutofit/>
          </a:bodyPr>
          <a:lstStyle>
            <a:lvl1pPr marL="0" indent="0">
              <a:spcAft>
                <a:spcPts val="0"/>
              </a:spcAft>
              <a:buNone/>
              <a:defRPr sz="1733"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Contact Name and info</a:t>
            </a:r>
          </a:p>
        </p:txBody>
      </p:sp>
      <p:sp>
        <p:nvSpPr>
          <p:cNvPr id="11" name="Text Placeholder 5"/>
          <p:cNvSpPr>
            <a:spLocks noGrp="1"/>
          </p:cNvSpPr>
          <p:nvPr>
            <p:ph type="body" sz="quarter" idx="11" hasCustomPrompt="1"/>
          </p:nvPr>
        </p:nvSpPr>
        <p:spPr>
          <a:xfrm>
            <a:off x="304800" y="5491620"/>
            <a:ext cx="4775200" cy="836112"/>
          </a:xfrm>
          <a:prstGeom prst="rect">
            <a:avLst/>
          </a:prstGeom>
        </p:spPr>
        <p:txBody>
          <a:bodyPr>
            <a:normAutofit/>
          </a:bodyPr>
          <a:lstStyle>
            <a:lvl1pPr marL="0" indent="0">
              <a:spcAft>
                <a:spcPts val="0"/>
              </a:spcAft>
              <a:buNone/>
              <a:defRPr sz="1733">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Address</a:t>
            </a:r>
          </a:p>
        </p:txBody>
      </p:sp>
      <p:sp>
        <p:nvSpPr>
          <p:cNvPr id="8"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spTree>
    <p:extLst>
      <p:ext uri="{BB962C8B-B14F-4D97-AF65-F5344CB8AC3E}">
        <p14:creationId xmlns:p14="http://schemas.microsoft.com/office/powerpoint/2010/main" val="103881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39788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0178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192546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54232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6" name="Rectangle 5"/>
          <p:cNvSpPr/>
          <p:nvPr userDrawn="1"/>
        </p:nvSpPr>
        <p:spPr>
          <a:xfrm>
            <a:off x="426724" y="293713"/>
            <a:ext cx="36576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97010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633951"/>
            <a:ext cx="6884225" cy="1225420"/>
          </a:xfrm>
          <a:prstGeom prst="rect">
            <a:avLst/>
          </a:prstGeom>
        </p:spPr>
      </p:pic>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3600" y="63738"/>
            <a:ext cx="2313708" cy="704013"/>
          </a:xfrm>
          <a:prstGeom prst="rect">
            <a:avLst/>
          </a:prstGeom>
        </p:spPr>
      </p:pic>
      <p:sp>
        <p:nvSpPr>
          <p:cNvPr id="6"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45507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Rectangle 3"/>
          <p:cNvSpPr/>
          <p:nvPr userDrawn="1"/>
        </p:nvSpPr>
        <p:spPr>
          <a:xfrm>
            <a:off x="426724" y="293713"/>
            <a:ext cx="36576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43673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54234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9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8229599"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9" name="Content Placeholder 2"/>
          <p:cNvSpPr>
            <a:spLocks noGrp="1"/>
          </p:cNvSpPr>
          <p:nvPr>
            <p:ph idx="15" hasCustomPrompt="1"/>
          </p:nvPr>
        </p:nvSpPr>
        <p:spPr>
          <a:xfrm>
            <a:off x="4267199"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Tree>
    <p:extLst>
      <p:ext uri="{BB962C8B-B14F-4D97-AF65-F5344CB8AC3E}">
        <p14:creationId xmlns:p14="http://schemas.microsoft.com/office/powerpoint/2010/main" val="334044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48394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6" name="Rectangle 5"/>
          <p:cNvSpPr/>
          <p:nvPr userDrawn="1"/>
        </p:nvSpPr>
        <p:spPr>
          <a:xfrm>
            <a:off x="426724" y="293713"/>
            <a:ext cx="365760" cy="8229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69332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Rectangle 3"/>
          <p:cNvSpPr/>
          <p:nvPr userDrawn="1"/>
        </p:nvSpPr>
        <p:spPr>
          <a:xfrm>
            <a:off x="426724" y="293713"/>
            <a:ext cx="365760" cy="8229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65701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06717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7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280416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9077737" y="1848193"/>
            <a:ext cx="280416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9" name="Content Placeholder 2"/>
          <p:cNvSpPr>
            <a:spLocks noGrp="1"/>
          </p:cNvSpPr>
          <p:nvPr>
            <p:ph idx="15" hasCustomPrompt="1"/>
          </p:nvPr>
        </p:nvSpPr>
        <p:spPr>
          <a:xfrm>
            <a:off x="4691269" y="1848193"/>
            <a:ext cx="280416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Tree>
    <p:extLst>
      <p:ext uri="{BB962C8B-B14F-4D97-AF65-F5344CB8AC3E}">
        <p14:creationId xmlns:p14="http://schemas.microsoft.com/office/powerpoint/2010/main" val="111043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3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3947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6" name="Rectangle 5"/>
          <p:cNvSpPr/>
          <p:nvPr userDrawn="1"/>
        </p:nvSpPr>
        <p:spPr>
          <a:xfrm>
            <a:off x="426724" y="293713"/>
            <a:ext cx="365760" cy="8229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72297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w Photo 1">
    <p:spTree>
      <p:nvGrpSpPr>
        <p:cNvPr id="1" name=""/>
        <p:cNvGrpSpPr/>
        <p:nvPr/>
      </p:nvGrpSpPr>
      <p:grpSpPr>
        <a:xfrm>
          <a:off x="0" y="0"/>
          <a:ext cx="0" cy="0"/>
          <a:chOff x="0" y="0"/>
          <a:chExt cx="0" cy="0"/>
        </a:xfrm>
      </p:grpSpPr>
      <p:pic>
        <p:nvPicPr>
          <p:cNvPr id="9" name="Imagem 8" descr="Ponte e prédios ao fundo&#10;&#10;Descrição gerada automaticamente com confiança média">
            <a:extLst>
              <a:ext uri="{FF2B5EF4-FFF2-40B4-BE49-F238E27FC236}">
                <a16:creationId xmlns:a16="http://schemas.microsoft.com/office/drawing/2014/main" id="{10F0E148-4E7F-5464-3B59-8EC88EBB3E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4656"/>
          <a:stretch/>
        </p:blipFill>
        <p:spPr>
          <a:xfrm>
            <a:off x="0" y="0"/>
            <a:ext cx="12192220" cy="7153273"/>
          </a:xfrm>
          <a:prstGeom prst="rect">
            <a:avLst/>
          </a:prstGeom>
        </p:spPr>
      </p:pic>
      <p:sp>
        <p:nvSpPr>
          <p:cNvPr id="7" name="Rectangle 6"/>
          <p:cNvSpPr/>
          <p:nvPr userDrawn="1"/>
        </p:nvSpPr>
        <p:spPr>
          <a:xfrm>
            <a:off x="0" y="1959429"/>
            <a:ext cx="12192000" cy="4913661"/>
          </a:xfrm>
          <a:prstGeom prst="rect">
            <a:avLst/>
          </a:prstGeom>
          <a:blipFill dpi="0" rotWithShape="1">
            <a:blip r:embed="rId3"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304800" y="5029201"/>
            <a:ext cx="6908800" cy="99059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80760"/>
            <a:ext cx="6908800" cy="38100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43999" y="5193103"/>
            <a:ext cx="2836021" cy="1268658"/>
          </a:xfrm>
          <a:prstGeom prst="rect">
            <a:avLst/>
          </a:prstGeom>
          <a:ln w="12700">
            <a:miter lim="400000"/>
          </a:ln>
        </p:spPr>
      </p:pic>
      <p:sp>
        <p:nvSpPr>
          <p:cNvPr id="14"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8153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 Subtitl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641848"/>
            <a:ext cx="6884225" cy="1225420"/>
          </a:xfrm>
          <a:prstGeom prst="rect">
            <a:avLst/>
          </a:prstGeom>
        </p:spPr>
      </p:pic>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695387"/>
          </a:xfrm>
          <a:prstGeom prst="rect">
            <a:avLst/>
          </a:prstGeom>
        </p:spPr>
      </p:pic>
    </p:spTree>
    <p:extLst>
      <p:ext uri="{BB962C8B-B14F-4D97-AF65-F5344CB8AC3E}">
        <p14:creationId xmlns:p14="http://schemas.microsoft.com/office/powerpoint/2010/main" val="20610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Rectangle 3"/>
          <p:cNvSpPr/>
          <p:nvPr userDrawn="1"/>
        </p:nvSpPr>
        <p:spPr>
          <a:xfrm>
            <a:off x="426724" y="293713"/>
            <a:ext cx="365760" cy="822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18953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18891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8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8229599"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9" name="Content Placeholder 2"/>
          <p:cNvSpPr>
            <a:spLocks noGrp="1"/>
          </p:cNvSpPr>
          <p:nvPr>
            <p:ph idx="15" hasCustomPrompt="1"/>
          </p:nvPr>
        </p:nvSpPr>
        <p:spPr>
          <a:xfrm>
            <a:off x="4267199"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Tree>
    <p:extLst>
      <p:ext uri="{BB962C8B-B14F-4D97-AF65-F5344CB8AC3E}">
        <p14:creationId xmlns:p14="http://schemas.microsoft.com/office/powerpoint/2010/main" val="20833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4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8913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6" name="Rectangle 5"/>
          <p:cNvSpPr/>
          <p:nvPr userDrawn="1"/>
        </p:nvSpPr>
        <p:spPr>
          <a:xfrm>
            <a:off x="426724" y="293713"/>
            <a:ext cx="365760" cy="822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4016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Rectangle 3"/>
          <p:cNvSpPr/>
          <p:nvPr userDrawn="1"/>
        </p:nvSpPr>
        <p:spPr>
          <a:xfrm>
            <a:off x="426724" y="293713"/>
            <a:ext cx="365760" cy="822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6597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2805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5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rgbClr val="C6A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85742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6" name="Rectangle 5"/>
          <p:cNvSpPr/>
          <p:nvPr userDrawn="1"/>
        </p:nvSpPr>
        <p:spPr>
          <a:xfrm>
            <a:off x="426724" y="293713"/>
            <a:ext cx="365760" cy="822960"/>
          </a:xfrm>
          <a:prstGeom prst="rect">
            <a:avLst/>
          </a:prstGeom>
          <a:solidFill>
            <a:srgbClr val="C6A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94762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Rectangle 3"/>
          <p:cNvSpPr/>
          <p:nvPr userDrawn="1"/>
        </p:nvSpPr>
        <p:spPr>
          <a:xfrm>
            <a:off x="426724" y="293713"/>
            <a:ext cx="365760" cy="822960"/>
          </a:xfrm>
          <a:prstGeom prst="rect">
            <a:avLst/>
          </a:prstGeom>
          <a:solidFill>
            <a:srgbClr val="C6A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3273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w Subtitle 2">
    <p:spTree>
      <p:nvGrpSpPr>
        <p:cNvPr id="1" name=""/>
        <p:cNvGrpSpPr/>
        <p:nvPr/>
      </p:nvGrpSpPr>
      <p:grpSpPr>
        <a:xfrm>
          <a:off x="0" y="0"/>
          <a:ext cx="0" cy="0"/>
          <a:chOff x="0" y="0"/>
          <a:chExt cx="0" cy="0"/>
        </a:xfrm>
      </p:grpSpPr>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1327" y="63738"/>
            <a:ext cx="2385981" cy="695387"/>
          </a:xfrm>
          <a:prstGeom prst="rect">
            <a:avLst/>
          </a:prstGeom>
        </p:spPr>
      </p:pic>
      <p:pic>
        <p:nvPicPr>
          <p:cNvPr id="10" name="Picture 9" descr="A picture containing sky, grass, outdoor, windmill&#10;&#10;Description automatically generated">
            <a:extLst>
              <a:ext uri="{FF2B5EF4-FFF2-40B4-BE49-F238E27FC236}">
                <a16:creationId xmlns:a16="http://schemas.microsoft.com/office/drawing/2014/main" id="{F0F760CB-3E10-C6EC-63CE-86001201FC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Retângulo 7">
            <a:extLst>
              <a:ext uri="{FF2B5EF4-FFF2-40B4-BE49-F238E27FC236}">
                <a16:creationId xmlns:a16="http://schemas.microsoft.com/office/drawing/2014/main" id="{3FBF733B-E136-85A0-1DF9-E0E63CB8DB15}"/>
              </a:ext>
            </a:extLst>
          </p:cNvPr>
          <p:cNvSpPr/>
          <p:nvPr userDrawn="1"/>
        </p:nvSpPr>
        <p:spPr>
          <a:xfrm>
            <a:off x="0" y="-1"/>
            <a:ext cx="12192000" cy="6858000"/>
          </a:xfrm>
          <a:prstGeom prst="rect">
            <a:avLst/>
          </a:prstGeom>
          <a:gradFill>
            <a:gsLst>
              <a:gs pos="15000">
                <a:schemeClr val="accent1">
                  <a:lumMod val="90000"/>
                  <a:lumOff val="10000"/>
                  <a:alpha val="30000"/>
                </a:schemeClr>
              </a:gs>
              <a:gs pos="100000">
                <a:schemeClr val="accent2">
                  <a:lumMod val="50000"/>
                </a:schemeClr>
              </a:gs>
            </a:gsLst>
            <a:lin ang="135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1601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5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rgbClr val="C6A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42039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6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rgbClr val="898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8101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6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6" name="Rectangle 5"/>
          <p:cNvSpPr/>
          <p:nvPr userDrawn="1"/>
        </p:nvSpPr>
        <p:spPr>
          <a:xfrm>
            <a:off x="426724" y="293713"/>
            <a:ext cx="365760" cy="822960"/>
          </a:xfrm>
          <a:prstGeom prst="rect">
            <a:avLst/>
          </a:prstGeom>
          <a:solidFill>
            <a:srgbClr val="898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90817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Rectangle 3"/>
          <p:cNvSpPr/>
          <p:nvPr userDrawn="1"/>
        </p:nvSpPr>
        <p:spPr>
          <a:xfrm>
            <a:off x="426724" y="293713"/>
            <a:ext cx="365760" cy="822960"/>
          </a:xfrm>
          <a:prstGeom prst="rect">
            <a:avLst/>
          </a:prstGeom>
          <a:solidFill>
            <a:srgbClr val="898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6208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6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7" name="Rectangle 6"/>
          <p:cNvSpPr/>
          <p:nvPr userDrawn="1"/>
        </p:nvSpPr>
        <p:spPr>
          <a:xfrm>
            <a:off x="426724" y="293713"/>
            <a:ext cx="365760" cy="822960"/>
          </a:xfrm>
          <a:prstGeom prst="rect">
            <a:avLst/>
          </a:prstGeom>
          <a:solidFill>
            <a:srgbClr val="898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81999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ullets w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304800" y="1848193"/>
            <a:ext cx="5486400" cy="438912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10" name="Picture Placeholder 9"/>
          <p:cNvSpPr>
            <a:spLocks noGrp="1"/>
          </p:cNvSpPr>
          <p:nvPr>
            <p:ph type="pic" sz="quarter" idx="14"/>
          </p:nvPr>
        </p:nvSpPr>
        <p:spPr>
          <a:xfrm>
            <a:off x="6140741" y="1848193"/>
            <a:ext cx="6051259" cy="3547704"/>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307724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Outline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Text Placeholder 3"/>
          <p:cNvSpPr>
            <a:spLocks noGrp="1"/>
          </p:cNvSpPr>
          <p:nvPr>
            <p:ph type="body" sz="quarter" idx="14"/>
          </p:nvPr>
        </p:nvSpPr>
        <p:spPr>
          <a:xfrm>
            <a:off x="304800" y="1848197"/>
            <a:ext cx="10363200" cy="4185267"/>
          </a:xfrm>
        </p:spPr>
        <p:txBody>
          <a:bodyPr/>
          <a:lstStyle>
            <a:lvl1pPr marL="615935" indent="-615935">
              <a:buFont typeface="+mj-lt"/>
              <a:buAutoNum type="romanUcPeriod"/>
              <a:defRPr/>
            </a:lvl1pPr>
            <a:lvl2pPr marL="1066773" indent="-457189">
              <a:buFont typeface="+mj-lt"/>
              <a:buAutoNum type="alphaUcPeriod"/>
              <a:defRPr/>
            </a:lvl2pPr>
            <a:lvl3pPr marL="1523962" indent="-459306">
              <a:buFont typeface="+mj-lt"/>
              <a:buAutoNum type="arabicPeriod"/>
              <a:defRPr/>
            </a:lvl3pPr>
            <a:lvl4pPr marL="1981150" indent="-457189">
              <a:buFont typeface="+mj-lt"/>
              <a:buAutoNum type="alphaLcParenR"/>
              <a:defRPr/>
            </a:lvl4pPr>
            <a:lvl5pPr marL="2438339" indent="-459306">
              <a:buFont typeface="+mj-lt"/>
              <a:buAutoNum type="romanL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243429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Text Placeholder 3"/>
          <p:cNvSpPr>
            <a:spLocks noGrp="1"/>
          </p:cNvSpPr>
          <p:nvPr>
            <p:ph type="body" sz="quarter" idx="14"/>
          </p:nvPr>
        </p:nvSpPr>
        <p:spPr>
          <a:xfrm>
            <a:off x="304800" y="1848197"/>
            <a:ext cx="10363200" cy="4185267"/>
          </a:xfrm>
        </p:spPr>
        <p:txBody>
          <a:bodyPr/>
          <a:lstStyle>
            <a:lvl1pPr marL="615935" indent="-615935">
              <a:buFont typeface="+mj-lt"/>
              <a:buAutoNum type="romanUcPeriod"/>
              <a:defRPr/>
            </a:lvl1pPr>
            <a:lvl2pPr marL="1066773" indent="-457189">
              <a:buFont typeface="+mj-lt"/>
              <a:buAutoNum type="alphaUcPeriod"/>
              <a:defRPr/>
            </a:lvl2pPr>
            <a:lvl3pPr marL="1523962" indent="-459306">
              <a:buFont typeface="+mj-lt"/>
              <a:buAutoNum type="arabicPeriod"/>
              <a:defRPr/>
            </a:lvl3pPr>
            <a:lvl4pPr marL="1981150" indent="-457189">
              <a:buFont typeface="+mj-lt"/>
              <a:buAutoNum type="alphaLcParenR"/>
              <a:defRPr/>
            </a:lvl4pPr>
            <a:lvl5pPr marL="2438339" indent="-459306">
              <a:buFont typeface="+mj-lt"/>
              <a:buAutoNum type="romanL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63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609585" marR="0" indent="-609585"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mn-lt"/>
                <a:ea typeface="+mn-ea"/>
                <a:cs typeface="Times New Roman"/>
              </a:defRPr>
            </a:lvl1pPr>
            <a:lvl2pPr marL="1066773" marR="0" indent="-455073"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523962" marR="0" indent="-461422"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3pPr>
            <a:lvl4pPr marL="2133547"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743131" marR="0" indent="-533387"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hasCustomPrompt="1"/>
          </p:nvPr>
        </p:nvSpPr>
        <p:spPr>
          <a:xfrm>
            <a:off x="6035040" y="1848193"/>
            <a:ext cx="5486400" cy="4023360"/>
          </a:xfrm>
        </p:spPr>
        <p:txBody>
          <a:bodyPr/>
          <a:lstStyle>
            <a:lvl1pPr marL="609585" marR="0" indent="-609585"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mn-lt"/>
                <a:ea typeface="+mn-ea"/>
                <a:cs typeface="Times New Roman"/>
              </a:defRPr>
            </a:lvl1pPr>
            <a:lvl2pPr marL="1066773" marR="0" indent="-455073"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523962" marR="0" indent="-461422"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3pPr>
            <a:lvl4pPr marL="1976917"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518770" marR="0" indent="-533387"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8667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Outline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381177"/>
            <a:ext cx="7924800" cy="73152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304800" y="1848193"/>
            <a:ext cx="5486400" cy="4480560"/>
          </a:xfrm>
        </p:spPr>
        <p:txBody>
          <a:bodyPr/>
          <a:lstStyle>
            <a:lvl1pPr marL="609585" marR="0" indent="-609585"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mn-lt"/>
                <a:ea typeface="+mn-ea"/>
                <a:cs typeface="Times New Roman"/>
              </a:defRPr>
            </a:lvl1pPr>
            <a:lvl2pPr marL="1066773" marR="0" indent="-457189"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523962" marR="0" indent="-459306"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3pPr>
            <a:lvl4pPr marL="1976917"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438339" marR="0" indent="-457189"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4"/>
          </p:nvPr>
        </p:nvSpPr>
        <p:spPr>
          <a:xfrm>
            <a:off x="6196677" y="1848202"/>
            <a:ext cx="5995332" cy="3572871"/>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342617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641848"/>
            <a:ext cx="6884225" cy="1225420"/>
          </a:xfrm>
          <a:prstGeom prst="rect">
            <a:avLst/>
          </a:prstGeom>
        </p:spPr>
      </p:pic>
      <p:sp>
        <p:nvSpPr>
          <p:cNvPr id="3" name="Content Placeholder 2"/>
          <p:cNvSpPr>
            <a:spLocks noGrp="1"/>
          </p:cNvSpPr>
          <p:nvPr>
            <p:ph idx="1" hasCustomPrompt="1"/>
          </p:nvPr>
        </p:nvSpPr>
        <p:spPr>
          <a:xfrm>
            <a:off x="304800" y="1463040"/>
            <a:ext cx="10363200" cy="4480560"/>
          </a:xfrm>
          <a:prstGeom prst="rect">
            <a:avLst/>
          </a:prstGeo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lang="en-US" sz="2000" kern="1200" noProof="0" dirty="0" smtClean="0">
                <a:solidFill>
                  <a:schemeClr val="tx2"/>
                </a:solidFill>
                <a:latin typeface="+mn-lt"/>
                <a:ea typeface="+mn-ea"/>
                <a:cs typeface="Times New Roman"/>
              </a:defRPr>
            </a:lvl1pPr>
            <a:lvl2pPr marL="798513" marR="0" indent="-336550" algn="l" defTabSz="457200" rtl="0" eaLnBrk="1" fontAlgn="auto" latinLnBrk="0" hangingPunct="1">
              <a:lnSpc>
                <a:spcPct val="100000"/>
              </a:lnSpc>
              <a:spcBef>
                <a:spcPts val="0"/>
              </a:spcBef>
              <a:spcAft>
                <a:spcPts val="900"/>
              </a:spcAft>
              <a:buClr>
                <a:srgbClr val="6FACDE"/>
              </a:buClr>
              <a:buSzTx/>
              <a:buFont typeface="+mj-lt"/>
              <a:buAutoNum type="alphaUcPeriod"/>
              <a:tabLst/>
              <a:defRPr lang="en-US" sz="1800" kern="1200" noProof="0" dirty="0" smtClean="0">
                <a:solidFill>
                  <a:schemeClr val="tx2"/>
                </a:solidFill>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lang="en-US" sz="1600" kern="1200" noProof="0" dirty="0" smtClean="0">
                <a:solidFill>
                  <a:schemeClr val="tx2"/>
                </a:solidFill>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lang="en-US" sz="1600" kern="1200" noProof="0" dirty="0" smtClean="0">
                <a:solidFill>
                  <a:schemeClr val="tx2"/>
                </a:solidFill>
                <a:latin typeface="+mn-lt"/>
                <a:ea typeface="+mn-ea"/>
                <a:cs typeface="Times New Roman"/>
              </a:defRPr>
            </a:lvl4pPr>
            <a:lvl5pPr marL="1828800" marR="0" indent="-344488" algn="l" defTabSz="457200" rtl="0" eaLnBrk="1" fontAlgn="auto" latinLnBrk="0" hangingPunct="1">
              <a:lnSpc>
                <a:spcPct val="100000"/>
              </a:lnSpc>
              <a:spcBef>
                <a:spcPts val="0"/>
              </a:spcBef>
              <a:spcAft>
                <a:spcPts val="900"/>
              </a:spcAft>
              <a:buClr>
                <a:srgbClr val="6FACDE"/>
              </a:buClr>
              <a:buSzTx/>
              <a:buFont typeface="+mj-lt"/>
              <a:buAutoNum type="romanLcPeriod"/>
              <a:tabLst/>
              <a:defRPr lang="en-US" sz="1600" kern="1200" noProof="0" dirty="0">
                <a:solidFill>
                  <a:schemeClr val="tx2"/>
                </a:solidFill>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678134"/>
          </a:xfrm>
          <a:prstGeom prst="rect">
            <a:avLst/>
          </a:prstGeom>
        </p:spPr>
      </p:pic>
      <p:sp>
        <p:nvSpPr>
          <p:cNvPr id="6"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3082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0624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to add text</a:t>
            </a:r>
          </a:p>
        </p:txBody>
      </p:sp>
      <p:sp>
        <p:nvSpPr>
          <p:cNvPr id="5" name="Title Placeholder 1"/>
          <p:cNvSpPr>
            <a:spLocks noGrp="1"/>
          </p:cNvSpPr>
          <p:nvPr>
            <p:ph type="title"/>
          </p:nvPr>
        </p:nvSpPr>
        <p:spPr>
          <a:xfrm>
            <a:off x="304800" y="293713"/>
            <a:ext cx="804672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3257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573873"/>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Click to add text</a:t>
            </a:r>
          </a:p>
        </p:txBody>
      </p:sp>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99789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4"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289539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3418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35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normAutofit/>
          </a:bodyPr>
          <a:lstStyle>
            <a:lvl1pPr marL="0" indent="0">
              <a:buNone/>
              <a:defRPr sz="2667">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Click to add text </a:t>
            </a:r>
          </a:p>
        </p:txBody>
      </p:sp>
      <p:sp>
        <p:nvSpPr>
          <p:cNvPr id="8" name="Content Placeholder 2"/>
          <p:cNvSpPr>
            <a:spLocks noGrp="1"/>
          </p:cNvSpPr>
          <p:nvPr>
            <p:ph idx="13" hasCustomPrompt="1"/>
          </p:nvPr>
        </p:nvSpPr>
        <p:spPr>
          <a:xfrm>
            <a:off x="6035040" y="1848193"/>
            <a:ext cx="5486400" cy="4023360"/>
          </a:xfrm>
        </p:spPr>
        <p:txBody>
          <a:bodyPr>
            <a:normAutofit/>
          </a:bodyPr>
          <a:lstStyle>
            <a:lvl1pPr marL="0" indent="0">
              <a:buNone/>
              <a:defRPr sz="2667">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Click to add text </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415732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ext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304800" y="1848193"/>
            <a:ext cx="5486400" cy="4480560"/>
          </a:xfrm>
        </p:spPr>
        <p:txBody>
          <a:bodyPr>
            <a:normAutofit/>
          </a:bodyPr>
          <a:lstStyle>
            <a:lvl1pPr marL="0" indent="0">
              <a:buNone/>
              <a:defRPr sz="2667">
                <a:solidFill>
                  <a:schemeClr val="tx2"/>
                </a:solidFill>
              </a:defRPr>
            </a:lvl1pPr>
          </a:lstStyle>
          <a:p>
            <a:pPr lvl="0"/>
            <a:r>
              <a:rPr lang="en-US"/>
              <a:t>Click to add text </a:t>
            </a:r>
          </a:p>
        </p:txBody>
      </p:sp>
      <p:sp>
        <p:nvSpPr>
          <p:cNvPr id="10" name="Picture Placeholder 9"/>
          <p:cNvSpPr>
            <a:spLocks noGrp="1"/>
          </p:cNvSpPr>
          <p:nvPr>
            <p:ph type="pic" sz="quarter" idx="14"/>
          </p:nvPr>
        </p:nvSpPr>
        <p:spPr>
          <a:xfrm>
            <a:off x="6096001" y="1848193"/>
            <a:ext cx="6096000" cy="3606427"/>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320961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Picture</a:t>
            </a:r>
          </a:p>
        </p:txBody>
      </p:sp>
      <p:sp>
        <p:nvSpPr>
          <p:cNvPr id="8" name="Content Placeholder 2"/>
          <p:cNvSpPr>
            <a:spLocks noGrp="1"/>
          </p:cNvSpPr>
          <p:nvPr>
            <p:ph idx="13" hasCustomPrompt="1"/>
          </p:nvPr>
        </p:nvSpPr>
        <p:spPr>
          <a:xfrm>
            <a:off x="6035040" y="1848193"/>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Picture</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242931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304800" y="1848193"/>
            <a:ext cx="5486400" cy="2949611"/>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Picture</a:t>
            </a:r>
          </a:p>
        </p:txBody>
      </p:sp>
      <p:sp>
        <p:nvSpPr>
          <p:cNvPr id="8" name="Content Placeholder 2"/>
          <p:cNvSpPr>
            <a:spLocks noGrp="1"/>
          </p:cNvSpPr>
          <p:nvPr>
            <p:ph idx="13" hasCustomPrompt="1"/>
          </p:nvPr>
        </p:nvSpPr>
        <p:spPr>
          <a:xfrm>
            <a:off x="6035040" y="1848195"/>
            <a:ext cx="548640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Picture</a:t>
            </a:r>
          </a:p>
        </p:txBody>
      </p:sp>
      <p:sp>
        <p:nvSpPr>
          <p:cNvPr id="5" name="Text Placeholder 4"/>
          <p:cNvSpPr>
            <a:spLocks noGrp="1"/>
          </p:cNvSpPr>
          <p:nvPr>
            <p:ph type="body" sz="quarter" idx="15"/>
          </p:nvPr>
        </p:nvSpPr>
        <p:spPr>
          <a:xfrm>
            <a:off x="304800" y="4969705"/>
            <a:ext cx="5486400" cy="758411"/>
          </a:xfrm>
        </p:spPr>
        <p:txBody>
          <a:bodyPr>
            <a:normAutofit/>
          </a:bodyPr>
          <a:lstStyle>
            <a:lvl1pPr marL="0" indent="0">
              <a:buNone/>
              <a:defRPr sz="2400"/>
            </a:lvl1pPr>
          </a:lstStyle>
          <a:p>
            <a:pPr lvl="0"/>
            <a:r>
              <a:rPr lang="en-US"/>
              <a:t>Click to edit Master text styles</a:t>
            </a:r>
          </a:p>
        </p:txBody>
      </p:sp>
      <p:sp>
        <p:nvSpPr>
          <p:cNvPr id="9" name="Text Placeholder 4"/>
          <p:cNvSpPr>
            <a:spLocks noGrp="1"/>
          </p:cNvSpPr>
          <p:nvPr>
            <p:ph type="body" sz="quarter" idx="16"/>
          </p:nvPr>
        </p:nvSpPr>
        <p:spPr>
          <a:xfrm>
            <a:off x="6035040" y="4969704"/>
            <a:ext cx="5486400" cy="762155"/>
          </a:xfrm>
        </p:spPr>
        <p:txBody>
          <a:bodyPr>
            <a:normAutofit/>
          </a:bodyPr>
          <a:lstStyle>
            <a:lvl1pPr marL="0" indent="0">
              <a:buNone/>
              <a:defRPr sz="2400"/>
            </a:lvl1pPr>
          </a:lstStyle>
          <a:p>
            <a:pPr lvl="0"/>
            <a:r>
              <a:rPr lang="en-US"/>
              <a:t>Click to edit Master text styles</a:t>
            </a:r>
          </a:p>
        </p:txBody>
      </p:sp>
      <p:sp>
        <p:nvSpPr>
          <p:cNvPr id="10" name="Text Placeholder 8"/>
          <p:cNvSpPr>
            <a:spLocks noGrp="1"/>
          </p:cNvSpPr>
          <p:nvPr>
            <p:ph type="body" sz="quarter" idx="17"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140186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81122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641848"/>
            <a:ext cx="6884225" cy="1225420"/>
          </a:xfrm>
          <a:prstGeom prst="rect">
            <a:avLst/>
          </a:prstGeom>
        </p:spPr>
      </p:pic>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36448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5974080" y="1737360"/>
            <a:ext cx="536448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7" name="Text Placeholder 8"/>
          <p:cNvSpPr>
            <a:spLocks noGrp="1"/>
          </p:cNvSpPr>
          <p:nvPr>
            <p:ph type="body" sz="quarter" idx="14" hasCustomPrompt="1"/>
          </p:nvPr>
        </p:nvSpPr>
        <p:spPr>
          <a:xfrm>
            <a:off x="304800" y="1234440"/>
            <a:ext cx="11054080" cy="411480"/>
          </a:xfrm>
        </p:spPr>
        <p:txBody>
          <a:bodyPr>
            <a:noAutofit/>
          </a:bodyPr>
          <a:lstStyle>
            <a:lvl1pPr marL="0" indent="0">
              <a:buNone/>
              <a:defRPr lang="en-US" sz="20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686760"/>
          </a:xfrm>
          <a:prstGeom prst="rect">
            <a:avLst/>
          </a:prstGeom>
        </p:spPr>
      </p:pic>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9824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6_Bullets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674242" marR="0" indent="-298443" algn="l" defTabSz="609585" rtl="0" eaLnBrk="1" fontAlgn="auto" latinLnBrk="0" hangingPunct="1">
              <a:lnSpc>
                <a:spcPct val="100000"/>
              </a:lnSpc>
              <a:spcBef>
                <a:spcPct val="20000"/>
              </a:spcBef>
              <a:spcAft>
                <a:spcPts val="1200"/>
              </a:spcAft>
              <a:buClr>
                <a:srgbClr val="6FACDE"/>
              </a:buClr>
              <a:buSzTx/>
              <a:buFont typeface="Arial"/>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Fourth level</a:t>
            </a:r>
          </a:p>
          <a:p>
            <a:pPr marL="1674242" marR="0" lvl="4" indent="-298443" algn="l" defTabSz="609585" rtl="0" eaLnBrk="1" fontAlgn="auto" latinLnBrk="0" hangingPunct="1">
              <a:lnSpc>
                <a:spcPct val="100000"/>
              </a:lnSpc>
              <a:spcBef>
                <a:spcPct val="20000"/>
              </a:spcBef>
              <a:spcAft>
                <a:spcPts val="1200"/>
              </a:spcAft>
              <a:buClr>
                <a:srgbClr val="6FACDE"/>
              </a:buClr>
              <a:buSzTx/>
              <a:buFont typeface="Arial"/>
              <a:buChar char="–"/>
              <a:tabLst/>
              <a:defRPr/>
            </a:pPr>
            <a:r>
              <a:rPr kumimoji="0" lang="en-US" sz="2133" b="0" i="0" u="none" strike="noStrike" kern="1200" cap="none" spc="0" normalizeH="0" baseline="0" noProof="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7" y="182880"/>
            <a:ext cx="8059417"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a:t>Subtitle</a:t>
            </a:r>
          </a:p>
        </p:txBody>
      </p:sp>
      <p:sp>
        <p:nvSpPr>
          <p:cNvPr id="2" name="Rectangle 1"/>
          <p:cNvSpPr/>
          <p:nvPr userDrawn="1"/>
        </p:nvSpPr>
        <p:spPr>
          <a:xfrm>
            <a:off x="426724" y="182880"/>
            <a:ext cx="365760" cy="822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400394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253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3"/>
            <a:ext cx="3901440" cy="342900"/>
          </a:xfrm>
          <a:prstGeom prst="rect">
            <a:avLst/>
          </a:prstGeom>
        </p:spPr>
        <p:txBody>
          <a:bodyPr lIns="0" tIns="0" rIns="0" bIns="0"/>
          <a:lstStyle>
            <a:lvl1pPr algn="ctr">
              <a:defRPr>
                <a:solidFill>
                  <a:schemeClr val="tx1">
                    <a:tint val="75000"/>
                  </a:schemeClr>
                </a:solidFill>
              </a:defRPr>
            </a:lvl1pPr>
          </a:lstStyle>
          <a:p>
            <a:endParaRPr dirty="0">
              <a:solidFill>
                <a:srgbClr val="000000">
                  <a:tint val="75000"/>
                </a:srgbClr>
              </a:solidFill>
            </a:endParaRPr>
          </a:p>
        </p:txBody>
      </p:sp>
      <p:sp>
        <p:nvSpPr>
          <p:cNvPr id="5" name="Holder 5"/>
          <p:cNvSpPr>
            <a:spLocks noGrp="1"/>
          </p:cNvSpPr>
          <p:nvPr>
            <p:ph type="dt" sz="half" idx="6"/>
          </p:nvPr>
        </p:nvSpPr>
        <p:spPr>
          <a:xfrm>
            <a:off x="609600" y="6377943"/>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10/10/2023</a:t>
            </a:fld>
            <a:endParaRPr lang="en-US" dirty="0">
              <a:solidFill>
                <a:srgbClr val="000000">
                  <a:tint val="75000"/>
                </a:srgbClr>
              </a:solidFill>
            </a:endParaRPr>
          </a:p>
        </p:txBody>
      </p:sp>
      <p:sp>
        <p:nvSpPr>
          <p:cNvPr id="6" name="Holder 6"/>
          <p:cNvSpPr>
            <a:spLocks noGrp="1"/>
          </p:cNvSpPr>
          <p:nvPr>
            <p:ph type="sldNum" sz="quarter" idx="7"/>
          </p:nvPr>
        </p:nvSpPr>
        <p:spPr>
          <a:xfrm>
            <a:off x="8778240" y="6377943"/>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dirty="0">
              <a:solidFill>
                <a:srgbClr val="000000">
                  <a:tint val="75000"/>
                </a:srgbClr>
              </a:solidFill>
            </a:endParaRPr>
          </a:p>
        </p:txBody>
      </p:sp>
    </p:spTree>
    <p:extLst>
      <p:ext uri="{BB962C8B-B14F-4D97-AF65-F5344CB8AC3E}">
        <p14:creationId xmlns:p14="http://schemas.microsoft.com/office/powerpoint/2010/main" val="37318794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cSld name="1_Docs: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182870" indent="-182870">
              <a:spcBef>
                <a:spcPts val="1333"/>
              </a:spcBef>
              <a:defRPr sz="2133"/>
            </a:lvl1pPr>
            <a:lvl2pPr marL="457178" indent="-182870">
              <a:defRPr sz="1600"/>
            </a:lvl2pPr>
            <a:lvl3pPr marL="731484" indent="-182870">
              <a:defRPr sz="1600"/>
            </a:lvl3pPr>
            <a:lvl4pPr marL="1005790" indent="-182870">
              <a:defRPr sz="1600"/>
            </a:lvl4pPr>
            <a:lvl5pPr marL="1280096" indent="-182870">
              <a:defRPr sz="1600"/>
            </a:lvl5pPr>
            <a:lvl6pPr marL="1554402" indent="-182870">
              <a:defRPr sz="1600"/>
            </a:lvl6pPr>
            <a:lvl7pPr marL="1828709" indent="-182870">
              <a:defRPr sz="1600"/>
            </a:lvl7pPr>
            <a:lvl8pPr marL="2103014" indent="-182870">
              <a:defRPr sz="1600"/>
            </a:lvl8pPr>
            <a:lvl9pPr marL="2377322" indent="-182870">
              <a:defRPr sz="1600"/>
            </a:lvl9pPr>
          </a:lstStyle>
          <a:p>
            <a:pPr lvl="0"/>
            <a:r>
              <a:t>Click to add text or choose an icon below to insert a table, chart, SmartArt, pictures, or video</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a:xfrm>
            <a:off x="7546555" y="6211094"/>
            <a:ext cx="1455144" cy="365125"/>
          </a:xfrm>
          <a:prstGeom prst="rect">
            <a:avLst/>
          </a:prstGeom>
        </p:spPr>
        <p:txBody>
          <a:bodyPr lIns="68580" tIns="34290" rIns="68580" bIns="34290"/>
          <a:lstStyle/>
          <a:p>
            <a:fld id="{80B3DD3B-B63A-466B-A28B-527C07F14477}" type="datetime1">
              <a:rPr lang="en-US" smtClean="0"/>
              <a:t>10/10/2023</a:t>
            </a:fld>
            <a:endParaRPr dirty="0"/>
          </a:p>
        </p:txBody>
      </p:sp>
      <p:sp>
        <p:nvSpPr>
          <p:cNvPr id="5" name="Footer Placeholder 4"/>
          <p:cNvSpPr>
            <a:spLocks noGrp="1"/>
          </p:cNvSpPr>
          <p:nvPr>
            <p:ph type="ftr" sz="quarter" idx="11"/>
          </p:nvPr>
        </p:nvSpPr>
        <p:spPr>
          <a:xfrm>
            <a:off x="609601" y="6356351"/>
            <a:ext cx="7416259" cy="365125"/>
          </a:xfrm>
          <a:prstGeom prst="rect">
            <a:avLst/>
          </a:prstGeom>
        </p:spPr>
        <p:txBody>
          <a:bodyPr lIns="68580" tIns="34290" rIns="68580" bIns="34290"/>
          <a:lstStyle/>
          <a:p>
            <a:endParaRPr dirty="0"/>
          </a:p>
        </p:txBody>
      </p:sp>
      <p:sp>
        <p:nvSpPr>
          <p:cNvPr id="7" name="Title 6"/>
          <p:cNvSpPr>
            <a:spLocks noGrp="1"/>
          </p:cNvSpPr>
          <p:nvPr>
            <p:ph type="title"/>
          </p:nvPr>
        </p:nvSpPr>
        <p:spPr/>
        <p:txBody>
          <a:bodyPr/>
          <a:lstStyle/>
          <a:p>
            <a:r>
              <a:rPr lang="en-US"/>
              <a:t>Click to edit Master title style</a:t>
            </a:r>
            <a:endParaRPr/>
          </a:p>
        </p:txBody>
      </p:sp>
      <p:sp>
        <p:nvSpPr>
          <p:cNvPr id="8" name="Slide Number Placeholder 5"/>
          <p:cNvSpPr>
            <a:spLocks noGrp="1"/>
          </p:cNvSpPr>
          <p:nvPr>
            <p:ph type="sldNum" sz="quarter" idx="4"/>
          </p:nvPr>
        </p:nvSpPr>
        <p:spPr>
          <a:xfrm>
            <a:off x="11305587" y="6211096"/>
            <a:ext cx="530380" cy="365125"/>
          </a:xfrm>
          <a:prstGeom prst="rect">
            <a:avLst/>
          </a:prstGeom>
        </p:spPr>
        <p:txBody>
          <a:bodyPr vert="horz" lIns="0" tIns="0" rIns="0" bIns="0" rtlCol="0" anchor="ctr"/>
          <a:lstStyle>
            <a:lvl1pPr algn="l">
              <a:defRPr sz="1067">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39854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Cover w Photo 1">
    <p:spTree>
      <p:nvGrpSpPr>
        <p:cNvPr id="1" name=""/>
        <p:cNvGrpSpPr/>
        <p:nvPr/>
      </p:nvGrpSpPr>
      <p:grpSpPr>
        <a:xfrm>
          <a:off x="0" y="0"/>
          <a:ext cx="0" cy="0"/>
          <a:chOff x="0" y="0"/>
          <a:chExt cx="0" cy="0"/>
        </a:xfrm>
      </p:grpSpPr>
      <p:sp>
        <p:nvSpPr>
          <p:cNvPr id="7" name="Rectangle 6"/>
          <p:cNvSpPr/>
          <p:nvPr userDrawn="1"/>
        </p:nvSpPr>
        <p:spPr>
          <a:xfrm>
            <a:off x="0" y="1959429"/>
            <a:ext cx="12192000" cy="4913661"/>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304800" y="5029201"/>
            <a:ext cx="6908800" cy="99059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80760"/>
            <a:ext cx="6908800" cy="38100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3999" y="5175849"/>
            <a:ext cx="2836021" cy="1285911"/>
          </a:xfrm>
          <a:prstGeom prst="rect">
            <a:avLst/>
          </a:prstGeom>
          <a:ln w="12700">
            <a:miter lim="400000"/>
          </a:ln>
        </p:spPr>
      </p:pic>
      <p:sp>
        <p:nvSpPr>
          <p:cNvPr id="14"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46050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Bullet Left Photo">
    <p:spTree>
      <p:nvGrpSpPr>
        <p:cNvPr id="1" name=""/>
        <p:cNvGrpSpPr/>
        <p:nvPr/>
      </p:nvGrpSpPr>
      <p:grpSpPr>
        <a:xfrm>
          <a:off x="0" y="0"/>
          <a:ext cx="0" cy="0"/>
          <a:chOff x="0" y="0"/>
          <a:chExt cx="0" cy="0"/>
        </a:xfrm>
      </p:grpSpPr>
      <p:sp>
        <p:nvSpPr>
          <p:cNvPr id="10" name="Rectangle 9"/>
          <p:cNvSpPr>
            <a:spLocks/>
          </p:cNvSpPr>
          <p:nvPr userDrawn="1"/>
        </p:nvSpPr>
        <p:spPr>
          <a:xfrm>
            <a:off x="1" y="0"/>
            <a:ext cx="12206343" cy="6867144"/>
          </a:xfrm>
          <a:prstGeom prst="rect">
            <a:avLst/>
          </a:prstGeom>
          <a:blipFill>
            <a:blip r:embed="rId2" cstate="email">
              <a:alphaModFix amt="90000"/>
              <a:extLst>
                <a:ext uri="{28A0092B-C50C-407E-A947-70E740481C1C}">
                  <a14:useLocalDpi xmlns:a14="http://schemas.microsoft.com/office/drawing/2010/main"/>
                </a:ext>
              </a:extLst>
            </a:blip>
            <a:srcRect/>
            <a:stretch>
              <a:fillRect b="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ffectLst/>
            </a:endParaRPr>
          </a:p>
        </p:txBody>
      </p:sp>
      <p:sp>
        <p:nvSpPr>
          <p:cNvPr id="8" name="Content Placeholder 2"/>
          <p:cNvSpPr>
            <a:spLocks noGrp="1"/>
          </p:cNvSpPr>
          <p:nvPr>
            <p:ph idx="13" hasCustomPrompt="1"/>
          </p:nvPr>
        </p:nvSpPr>
        <p:spPr>
          <a:xfrm>
            <a:off x="5730240" y="1737360"/>
            <a:ext cx="560832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4" hasCustomPrompt="1"/>
          </p:nvPr>
        </p:nvSpPr>
        <p:spPr>
          <a:xfrm>
            <a:off x="5730240" y="1234440"/>
            <a:ext cx="560832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669507"/>
          </a:xfrm>
          <a:prstGeom prst="rect">
            <a:avLst/>
          </a:prstGeom>
        </p:spPr>
      </p:pic>
    </p:spTree>
    <p:extLst>
      <p:ext uri="{BB962C8B-B14F-4D97-AF65-F5344CB8AC3E}">
        <p14:creationId xmlns:p14="http://schemas.microsoft.com/office/powerpoint/2010/main" val="420969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641848"/>
            <a:ext cx="6884225" cy="1225420"/>
          </a:xfrm>
          <a:prstGeom prst="rect">
            <a:avLst/>
          </a:prstGeom>
        </p:spPr>
      </p:pic>
      <p:sp>
        <p:nvSpPr>
          <p:cNvPr id="3" name="Content Placeholder 2"/>
          <p:cNvSpPr>
            <a:spLocks noGrp="1"/>
          </p:cNvSpPr>
          <p:nvPr>
            <p:ph idx="1" hasCustomPrompt="1"/>
          </p:nvPr>
        </p:nvSpPr>
        <p:spPr>
          <a:xfrm>
            <a:off x="304800" y="1463040"/>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759222"/>
          </a:xfrm>
          <a:prstGeom prst="rect">
            <a:avLst/>
          </a:prstGeom>
        </p:spPr>
      </p:pic>
      <p:sp>
        <p:nvSpPr>
          <p:cNvPr id="7"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1936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ight w Graphic">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641848"/>
            <a:ext cx="6884225" cy="1225420"/>
          </a:xfrm>
          <a:prstGeom prst="rect">
            <a:avLst/>
          </a:prstGeom>
        </p:spPr>
      </p:pic>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8" name="Content Placeholder 2"/>
          <p:cNvSpPr>
            <a:spLocks noGrp="1"/>
          </p:cNvSpPr>
          <p:nvPr>
            <p:ph idx="13" hasCustomPrompt="1"/>
          </p:nvPr>
        </p:nvSpPr>
        <p:spPr>
          <a:xfrm>
            <a:off x="6705600" y="1737360"/>
            <a:ext cx="4876800" cy="4023360"/>
          </a:xfrm>
        </p:spPr>
        <p:txBody>
          <a:bodyPr>
            <a:norm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7" name="Text Placeholder 8"/>
          <p:cNvSpPr>
            <a:spLocks noGrp="1"/>
          </p:cNvSpPr>
          <p:nvPr>
            <p:ph type="body" sz="quarter" idx="14" hasCustomPrompt="1"/>
          </p:nvPr>
        </p:nvSpPr>
        <p:spPr>
          <a:xfrm>
            <a:off x="304800" y="1234440"/>
            <a:ext cx="109728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63738"/>
            <a:ext cx="2385981" cy="704013"/>
          </a:xfrm>
          <a:prstGeom prst="rect">
            <a:avLst/>
          </a:prstGeom>
        </p:spPr>
      </p:pic>
      <p:sp>
        <p:nvSpPr>
          <p:cNvPr id="10"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0669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DD1E9-279F-EF92-E7B6-3DCBCAEE0B35}"/>
              </a:ext>
            </a:extLst>
          </p:cNvPr>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14561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Global Brand Architectur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0" y="526"/>
            <a:ext cx="12185400" cy="6856951"/>
          </a:xfrm>
          <a:prstGeom prst="rect">
            <a:avLst/>
          </a:prstGeom>
        </p:spPr>
      </p:pic>
      <p:sp>
        <p:nvSpPr>
          <p:cNvPr id="6" name="Text Placeholder 6"/>
          <p:cNvSpPr txBox="1">
            <a:spLocks/>
          </p:cNvSpPr>
          <p:nvPr userDrawn="1"/>
        </p:nvSpPr>
        <p:spPr>
          <a:xfrm>
            <a:off x="304802" y="6553200"/>
            <a:ext cx="5012511" cy="304800"/>
          </a:xfrm>
          <a:prstGeom prst="rect">
            <a:avLst/>
          </a:prstGeom>
        </p:spPr>
        <p:txBody>
          <a:bodyPr vert="horz" lIns="91440" tIns="45720" rIns="91440" bIns="45720" rtlCol="0" anchor="ctr"/>
          <a:lstStyle>
            <a:defPPr>
              <a:defRPr lang="en-US"/>
            </a:defPPr>
            <a:lvl1pPr marR="0" indent="0" algn="r" fontAlgn="auto">
              <a:lnSpc>
                <a:spcPct val="100000"/>
              </a:lnSpc>
              <a:spcBef>
                <a:spcPct val="20000"/>
              </a:spcBef>
              <a:spcAft>
                <a:spcPts val="0"/>
              </a:spcAft>
              <a:buClrTx/>
              <a:buSzTx/>
              <a:buFont typeface="Arial"/>
              <a:buNone/>
              <a:tabLst/>
              <a:defRPr sz="600">
                <a:solidFill>
                  <a:schemeClr val="accent2">
                    <a:lumMod val="40000"/>
                    <a:lumOff val="60000"/>
                  </a:schemeClr>
                </a:solidFill>
                <a:latin typeface="+mj-lt"/>
              </a:defRPr>
            </a:lvl1pPr>
            <a:lvl2pPr marL="742950" indent="-285750">
              <a:spcBef>
                <a:spcPct val="20000"/>
              </a:spcBef>
              <a:buFont typeface="Arial"/>
              <a:buChar char="–"/>
            </a:lvl2pPr>
            <a:lvl3pPr marL="1031875" indent="-230188">
              <a:spcBef>
                <a:spcPct val="20000"/>
              </a:spcBef>
              <a:buFont typeface="Arial"/>
              <a:buChar char="•"/>
            </a:lvl3pPr>
            <a:lvl4pPr marL="1255713" indent="-223838">
              <a:spcBef>
                <a:spcPct val="20000"/>
              </a:spcBef>
              <a:buFont typeface="Arial"/>
              <a:buChar char="–"/>
            </a:lvl4pPr>
            <a:lvl5pPr marL="1485900" indent="-230188">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lgn="l"/>
            <a:r>
              <a:rPr lang="en-US" dirty="0"/>
              <a:t>©2022 ARTHUR J. GALLAGHER &amp; CO</a:t>
            </a:r>
          </a:p>
        </p:txBody>
      </p:sp>
    </p:spTree>
    <p:extLst>
      <p:ext uri="{BB962C8B-B14F-4D97-AF65-F5344CB8AC3E}">
        <p14:creationId xmlns:p14="http://schemas.microsoft.com/office/powerpoint/2010/main" val="2931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641848"/>
            <a:ext cx="6884225" cy="1225420"/>
          </a:xfrm>
          <a:prstGeom prst="rect">
            <a:avLst/>
          </a:prstGeom>
        </p:spPr>
      </p:pic>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364480" cy="294961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5974080" y="1737360"/>
            <a:ext cx="536448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7" name="Text Placeholder 8"/>
          <p:cNvSpPr>
            <a:spLocks noGrp="1"/>
          </p:cNvSpPr>
          <p:nvPr>
            <p:ph type="body" sz="quarter" idx="14" hasCustomPrompt="1"/>
          </p:nvPr>
        </p:nvSpPr>
        <p:spPr>
          <a:xfrm>
            <a:off x="304800" y="1234440"/>
            <a:ext cx="109728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3600" y="63738"/>
            <a:ext cx="2313708" cy="652254"/>
          </a:xfrm>
          <a:prstGeom prst="rect">
            <a:avLst/>
          </a:prstGeom>
        </p:spPr>
      </p:pic>
      <p:sp>
        <p:nvSpPr>
          <p:cNvPr id="12"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149926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3944090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3616780"/>
            <a:ext cx="12192000" cy="3247115"/>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304800" y="5288975"/>
            <a:ext cx="6339840" cy="1005840"/>
          </a:xfrm>
          <a:prstGeom prst="rect">
            <a:avLst/>
          </a:prstGeom>
        </p:spPr>
        <p:txBody>
          <a:bodyPr anchor="b" anchorCtr="0">
            <a:normAutofit/>
          </a:bodyPr>
          <a:lstStyle>
            <a:lvl1pPr algn="l">
              <a:lnSpc>
                <a:spcPts val="4300"/>
              </a:lnSpc>
              <a:spcBef>
                <a:spcPts val="0"/>
              </a:spcBef>
              <a:defRPr sz="2400"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304800" y="6340535"/>
            <a:ext cx="6339840" cy="386940"/>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44303" y="5706324"/>
            <a:ext cx="2930577" cy="875486"/>
          </a:xfrm>
          <a:prstGeom prst="rect">
            <a:avLst/>
          </a:prstGeom>
        </p:spPr>
      </p:pic>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Outlin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6760781-3E33-904E-9C1E-1063C79B6CF0}"/>
              </a:ext>
            </a:extLst>
          </p:cNvPr>
          <p:cNvSpPr>
            <a:spLocks noGrp="1"/>
          </p:cNvSpPr>
          <p:nvPr>
            <p:ph idx="1" hasCustomPrompt="1"/>
          </p:nvPr>
        </p:nvSpPr>
        <p:spPr>
          <a:xfrm>
            <a:off x="401143" y="1050320"/>
            <a:ext cx="10363200" cy="795733"/>
          </a:xfrm>
          <a:prstGeom prst="rect">
            <a:avLst/>
          </a:prstGeom>
        </p:spPr>
        <p:txBody>
          <a:bodyPr/>
          <a:lstStyle>
            <a:lvl1pPr marL="0" marR="0" indent="0" algn="l" defTabSz="457200" rtl="0" eaLnBrk="1" fontAlgn="auto" latinLnBrk="0" hangingPunct="1">
              <a:lnSpc>
                <a:spcPct val="100000"/>
              </a:lnSpc>
              <a:spcBef>
                <a:spcPts val="0"/>
              </a:spcBef>
              <a:spcAft>
                <a:spcPts val="900"/>
              </a:spcAft>
              <a:buClr>
                <a:srgbClr val="6FACDE"/>
              </a:buClr>
              <a:buSzTx/>
              <a:buFont typeface="+mj-lt"/>
              <a:buNone/>
              <a:tabLst/>
              <a:defRPr lang="en-US" sz="1400" kern="1200" baseline="0" noProof="0" dirty="0" smtClean="0">
                <a:solidFill>
                  <a:srgbClr val="6FACDE"/>
                </a:solidFill>
                <a:latin typeface="+mn-lt"/>
                <a:ea typeface="+mn-ea"/>
                <a:cs typeface="Times New Roman"/>
              </a:defRPr>
            </a:lvl1pPr>
            <a:lvl2pPr marL="798513" marR="0" indent="-336550" algn="l" defTabSz="457200" rtl="0" eaLnBrk="1" fontAlgn="auto" latinLnBrk="0" hangingPunct="1">
              <a:lnSpc>
                <a:spcPct val="100000"/>
              </a:lnSpc>
              <a:spcBef>
                <a:spcPts val="0"/>
              </a:spcBef>
              <a:spcAft>
                <a:spcPts val="900"/>
              </a:spcAft>
              <a:buClr>
                <a:srgbClr val="6FACDE"/>
              </a:buClr>
              <a:buSzTx/>
              <a:buFont typeface="+mj-lt"/>
              <a:buAutoNum type="alphaUcPeriod"/>
              <a:tabLst/>
              <a:defRPr lang="en-US" sz="1600" kern="1200" noProof="0" dirty="0" smtClean="0">
                <a:solidFill>
                  <a:schemeClr val="tx2"/>
                </a:solidFill>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lang="en-US" sz="1400" kern="1200" noProof="0" dirty="0" smtClean="0">
                <a:solidFill>
                  <a:schemeClr val="tx2"/>
                </a:solidFill>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lang="en-US" sz="1200" kern="1200" noProof="0" dirty="0" smtClean="0">
                <a:solidFill>
                  <a:schemeClr val="tx2"/>
                </a:solidFill>
                <a:latin typeface="+mn-lt"/>
                <a:ea typeface="+mn-ea"/>
                <a:cs typeface="Times New Roman"/>
              </a:defRPr>
            </a:lvl4pPr>
            <a:lvl5pPr marL="1828800" marR="0" indent="-344488" algn="l" defTabSz="457200" rtl="0" eaLnBrk="1" fontAlgn="auto" latinLnBrk="0" hangingPunct="1">
              <a:lnSpc>
                <a:spcPct val="100000"/>
              </a:lnSpc>
              <a:spcBef>
                <a:spcPts val="0"/>
              </a:spcBef>
              <a:spcAft>
                <a:spcPts val="900"/>
              </a:spcAft>
              <a:buClr>
                <a:srgbClr val="6FACDE"/>
              </a:buClr>
              <a:buSzTx/>
              <a:buFont typeface="+mj-lt"/>
              <a:buAutoNum type="romanLcPeriod"/>
              <a:tabLst/>
              <a:defRPr lang="en-US" sz="1000" kern="1200" noProof="0" dirty="0">
                <a:solidFill>
                  <a:schemeClr val="tx2"/>
                </a:solidFill>
                <a:latin typeface="+mn-lt"/>
                <a:ea typeface="+mn-ea"/>
                <a:cs typeface="Times New Roman"/>
              </a:defRPr>
            </a:lvl5pPr>
          </a:lstStyle>
          <a:p>
            <a:pPr lvl="0"/>
            <a:r>
              <a:rPr lang="en-US" dirty="0"/>
              <a:t>Click to edit Master Intro text styles</a:t>
            </a:r>
          </a:p>
        </p:txBody>
      </p:sp>
      <p:sp>
        <p:nvSpPr>
          <p:cNvPr id="7" name="Title Placeholder 1"/>
          <p:cNvSpPr>
            <a:spLocks noGrp="1"/>
          </p:cNvSpPr>
          <p:nvPr>
            <p:ph type="title"/>
          </p:nvPr>
        </p:nvSpPr>
        <p:spPr>
          <a:xfrm>
            <a:off x="401143" y="21049"/>
            <a:ext cx="10363200" cy="822960"/>
          </a:xfrm>
          <a:prstGeom prst="rect">
            <a:avLst/>
          </a:prstGeom>
        </p:spPr>
        <p:txBody>
          <a:bodyPr vert="horz" lIns="91440" tIns="45720" rIns="91440" bIns="45720" rtlCol="0" anchor="b" anchorCtr="0">
            <a:normAutofit/>
          </a:bodyPr>
          <a:lstStyle>
            <a:lvl1pPr defTabSz="119063">
              <a:tabLst/>
              <a:defRPr sz="2400">
                <a:solidFill>
                  <a:srgbClr val="0070C0"/>
                </a:solidFill>
              </a:defRPr>
            </a:lvl1pPr>
          </a:lstStyle>
          <a:p>
            <a:r>
              <a:rPr lang="en-US" dirty="0"/>
              <a:t>Click to edit Master title style</a:t>
            </a:r>
          </a:p>
        </p:txBody>
      </p:sp>
      <p:sp>
        <p:nvSpPr>
          <p:cNvPr id="3" name="Content Placeholder 2"/>
          <p:cNvSpPr>
            <a:spLocks noGrp="1"/>
          </p:cNvSpPr>
          <p:nvPr>
            <p:ph sz="quarter" idx="10" hasCustomPrompt="1"/>
          </p:nvPr>
        </p:nvSpPr>
        <p:spPr>
          <a:xfrm>
            <a:off x="401143" y="1957867"/>
            <a:ext cx="10363200" cy="3839084"/>
          </a:xfrm>
          <a:prstGeom prst="rect">
            <a:avLst/>
          </a:prstGeom>
        </p:spPr>
        <p:txBody>
          <a:bodyPr/>
          <a:lstStyle>
            <a:lvl1pPr marL="0" indent="0">
              <a:buNone/>
              <a:defRPr sz="1050" baseline="0">
                <a:solidFill>
                  <a:schemeClr val="bg1">
                    <a:lumMod val="50000"/>
                  </a:schemeClr>
                </a:solidFill>
              </a:defRPr>
            </a:lvl1pPr>
          </a:lstStyle>
          <a:p>
            <a:pPr lvl="0"/>
            <a:r>
              <a:rPr lang="en-GB" dirty="0"/>
              <a:t>Click to edit body text styles</a:t>
            </a:r>
          </a:p>
        </p:txBody>
      </p:sp>
      <p:sp>
        <p:nvSpPr>
          <p:cNvPr id="2" name="Rectangle 1">
            <a:extLst>
              <a:ext uri="{FF2B5EF4-FFF2-40B4-BE49-F238E27FC236}">
                <a16:creationId xmlns:a16="http://schemas.microsoft.com/office/drawing/2014/main" id="{904317FD-C870-8324-8011-81B55173E071}"/>
              </a:ext>
            </a:extLst>
          </p:cNvPr>
          <p:cNvSpPr/>
          <p:nvPr userDrawn="1"/>
        </p:nvSpPr>
        <p:spPr>
          <a:xfrm>
            <a:off x="304508" y="6424773"/>
            <a:ext cx="2582758" cy="215444"/>
          </a:xfrm>
          <a:prstGeom prst="rect">
            <a:avLst/>
          </a:prstGeom>
        </p:spPr>
        <p:txBody>
          <a:bodyPr wrap="none">
            <a:spAutoFit/>
          </a:bodyPr>
          <a:lstStyle/>
          <a:p>
            <a:pPr>
              <a:spcAft>
                <a:spcPts val="0"/>
              </a:spcAft>
            </a:pPr>
            <a:r>
              <a:rPr lang="en-GB" sz="800" dirty="0">
                <a:solidFill>
                  <a:srgbClr val="A6A6A6"/>
                </a:solidFill>
                <a:effectLst/>
                <a:latin typeface="Arial" panose="020B0604020202020204" pitchFamily="34" charset="0"/>
                <a:ea typeface="Times New Roman" panose="02020603050405020304" pitchFamily="18" charset="0"/>
                <a:cs typeface="Arial" panose="020B0604020202020204" pitchFamily="34" charset="0"/>
              </a:rPr>
              <a:t>© 2022 Arthur J. Gallagher &amp; Co. All rights reserved.</a:t>
            </a:r>
            <a:endParaRPr lang="en-GB" sz="3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17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13" name="Rectangle 12"/>
          <p:cNvSpPr/>
          <p:nvPr userDrawn="1"/>
        </p:nvSpPr>
        <p:spPr>
          <a:xfrm>
            <a:off x="0" y="1961231"/>
            <a:ext cx="12192000" cy="4896920"/>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ctrTitle" hasCustomPrompt="1"/>
          </p:nvPr>
        </p:nvSpPr>
        <p:spPr>
          <a:xfrm>
            <a:off x="304800" y="4953002"/>
            <a:ext cx="6908800" cy="990599"/>
          </a:xfrm>
          <a:prstGeom prst="rect">
            <a:avLst/>
          </a:prstGeom>
        </p:spPr>
        <p:txBody>
          <a:bodyPr anchor="b" anchorCtr="0"/>
          <a:lstStyle>
            <a:lvl1pPr algn="l">
              <a:defRPr sz="32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133">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 | Date</a:t>
            </a:r>
          </a:p>
        </p:txBody>
      </p:sp>
      <p:pic>
        <p:nvPicPr>
          <p:cNvPr id="15"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4681602"/>
            <a:ext cx="3336415" cy="1625601"/>
          </a:xfrm>
          <a:prstGeom prst="rect">
            <a:avLst/>
          </a:prstGeom>
          <a:ln w="12700">
            <a:miter lim="400000"/>
          </a:ln>
        </p:spPr>
      </p:pic>
      <p:sp>
        <p:nvSpPr>
          <p:cNvPr id="16"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6358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3640464"/>
            <a:ext cx="12192000" cy="3238739"/>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ctrTitle" hasCustomPrompt="1"/>
          </p:nvPr>
        </p:nvSpPr>
        <p:spPr>
          <a:xfrm>
            <a:off x="304800" y="5100151"/>
            <a:ext cx="6908800" cy="990599"/>
          </a:xfrm>
          <a:prstGeom prst="rect">
            <a:avLst/>
          </a:prstGeom>
        </p:spPr>
        <p:txBody>
          <a:bodyPr anchor="b" anchorCtr="0"/>
          <a:lstStyle>
            <a:lvl1pPr algn="l">
              <a:defRPr sz="32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133">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 | 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68640" y="5242560"/>
            <a:ext cx="3804795" cy="1256163"/>
          </a:xfrm>
          <a:prstGeom prst="rect">
            <a:avLst/>
          </a:prstGeom>
        </p:spPr>
      </p:pic>
      <p:sp>
        <p:nvSpPr>
          <p:cNvPr id="12"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88048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8" name="Rectangle 7"/>
          <p:cNvSpPr/>
          <p:nvPr userDrawn="1"/>
        </p:nvSpPr>
        <p:spPr>
          <a:xfrm>
            <a:off x="1" y="-13855"/>
            <a:ext cx="8488393" cy="6885709"/>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hasCustomPrompt="1"/>
          </p:nvPr>
        </p:nvSpPr>
        <p:spPr>
          <a:xfrm>
            <a:off x="304799" y="1933791"/>
            <a:ext cx="3999508" cy="1102123"/>
          </a:xfrm>
          <a:prstGeom prst="rect">
            <a:avLst/>
          </a:prstGeom>
        </p:spPr>
        <p:txBody>
          <a:bodyPr anchor="b" anchorCtr="0">
            <a:noAutofit/>
          </a:bodyPr>
          <a:lstStyle>
            <a:lvl1pPr algn="l">
              <a:lnSpc>
                <a:spcPts val="5733"/>
              </a:lnSpc>
              <a:spcBef>
                <a:spcPts val="0"/>
              </a:spcBef>
              <a:defRPr sz="3200"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304801" y="3042061"/>
            <a:ext cx="3999507" cy="386940"/>
          </a:xfrm>
          <a:prstGeom prst="rect">
            <a:avLst/>
          </a:prstGeom>
        </p:spPr>
        <p:txBody>
          <a:bodyPr>
            <a:noAutofit/>
          </a:bodyPr>
          <a:lstStyle>
            <a:lvl1pPr marL="0" indent="0" algn="l">
              <a:buNone/>
              <a:defRPr sz="2133"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467" y="5316676"/>
            <a:ext cx="3804795" cy="1256163"/>
          </a:xfrm>
          <a:prstGeom prst="rect">
            <a:avLst/>
          </a:prstGeom>
        </p:spPr>
      </p:pic>
      <p:sp>
        <p:nvSpPr>
          <p:cNvPr id="13" name="Text Placeholder 6"/>
          <p:cNvSpPr txBox="1">
            <a:spLocks/>
          </p:cNvSpPr>
          <p:nvPr userDrawn="1"/>
        </p:nvSpPr>
        <p:spPr>
          <a:xfrm>
            <a:off x="3048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27703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13" name="Rectangle 12"/>
          <p:cNvSpPr/>
          <p:nvPr userDrawn="1"/>
        </p:nvSpPr>
        <p:spPr>
          <a:xfrm>
            <a:off x="0" y="1961231"/>
            <a:ext cx="12192000" cy="4896920"/>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Subtitle 2"/>
          <p:cNvSpPr>
            <a:spLocks noGrp="1"/>
          </p:cNvSpPr>
          <p:nvPr>
            <p:ph type="subTitle" idx="1" hasCustomPrompt="1"/>
          </p:nvPr>
        </p:nvSpPr>
        <p:spPr>
          <a:xfrm>
            <a:off x="304801" y="1514457"/>
            <a:ext cx="7395164" cy="386940"/>
          </a:xfrm>
          <a:prstGeom prst="rect">
            <a:avLst/>
          </a:prstGeom>
        </p:spPr>
        <p:txBody>
          <a:bodyPr>
            <a:noAutofit/>
          </a:bodyPr>
          <a:lstStyle>
            <a:lvl1pPr marL="0" indent="0" algn="l">
              <a:buNone/>
              <a:defRPr sz="2133"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12"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14"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4681602"/>
            <a:ext cx="3336415" cy="1625601"/>
          </a:xfrm>
          <a:prstGeom prst="rect">
            <a:avLst/>
          </a:prstGeom>
          <a:ln w="12700">
            <a:miter lim="400000"/>
          </a:ln>
        </p:spPr>
      </p:pic>
      <p:sp>
        <p:nvSpPr>
          <p:cNvPr id="8" name="Title 1"/>
          <p:cNvSpPr>
            <a:spLocks noGrp="1"/>
          </p:cNvSpPr>
          <p:nvPr>
            <p:ph type="ctrTitle" hasCustomPrompt="1"/>
          </p:nvPr>
        </p:nvSpPr>
        <p:spPr>
          <a:xfrm>
            <a:off x="304801" y="337840"/>
            <a:ext cx="7395164" cy="1102123"/>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Cover text only</a:t>
            </a:r>
          </a:p>
        </p:txBody>
      </p:sp>
    </p:spTree>
    <p:extLst>
      <p:ext uri="{BB962C8B-B14F-4D97-AF65-F5344CB8AC3E}">
        <p14:creationId xmlns:p14="http://schemas.microsoft.com/office/powerpoint/2010/main" val="17487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Closing w Photo">
    <p:spTree>
      <p:nvGrpSpPr>
        <p:cNvPr id="1" name=""/>
        <p:cNvGrpSpPr/>
        <p:nvPr/>
      </p:nvGrpSpPr>
      <p:grpSpPr>
        <a:xfrm>
          <a:off x="0" y="0"/>
          <a:ext cx="0" cy="0"/>
          <a:chOff x="0" y="0"/>
          <a:chExt cx="0" cy="0"/>
        </a:xfrm>
      </p:grpSpPr>
      <p:sp>
        <p:nvSpPr>
          <p:cNvPr id="8" name="Rectangle 7"/>
          <p:cNvSpPr/>
          <p:nvPr userDrawn="1"/>
        </p:nvSpPr>
        <p:spPr>
          <a:xfrm>
            <a:off x="1" y="-13855"/>
            <a:ext cx="8488393" cy="6885709"/>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hasCustomPrompt="1"/>
          </p:nvPr>
        </p:nvSpPr>
        <p:spPr>
          <a:xfrm>
            <a:off x="304801" y="1464074"/>
            <a:ext cx="3999507" cy="1102123"/>
          </a:xfrm>
          <a:prstGeom prst="rect">
            <a:avLst/>
          </a:prstGeom>
        </p:spPr>
        <p:txBody>
          <a:bodyPr anchor="b" anchorCtr="0">
            <a:noAutofit/>
          </a:bodyPr>
          <a:lstStyle>
            <a:lvl1pPr algn="l">
              <a:lnSpc>
                <a:spcPts val="5733"/>
              </a:lnSpc>
              <a:spcBef>
                <a:spcPts val="0"/>
              </a:spcBef>
              <a:defRPr sz="3200" cap="none">
                <a:solidFill>
                  <a:schemeClr val="bg1"/>
                </a:solidFill>
              </a:defRPr>
            </a:lvl1pPr>
          </a:lstStyle>
          <a:p>
            <a:r>
              <a:rPr lang="en-US" dirty="0"/>
              <a:t>Thank you!</a:t>
            </a:r>
          </a:p>
        </p:txBody>
      </p:sp>
      <p:sp>
        <p:nvSpPr>
          <p:cNvPr id="10" name="Text Placeholder 5"/>
          <p:cNvSpPr>
            <a:spLocks noGrp="1"/>
          </p:cNvSpPr>
          <p:nvPr>
            <p:ph type="body" sz="quarter" idx="10" hasCustomPrompt="1"/>
          </p:nvPr>
        </p:nvSpPr>
        <p:spPr>
          <a:xfrm>
            <a:off x="304801" y="2734507"/>
            <a:ext cx="3999508" cy="838200"/>
          </a:xfrm>
          <a:prstGeom prst="rect">
            <a:avLst/>
          </a:prstGeom>
        </p:spPr>
        <p:txBody>
          <a:bodyPr>
            <a:noAutofit/>
          </a:bodyPr>
          <a:lstStyle>
            <a:lvl1pPr marL="0" indent="0">
              <a:spcAft>
                <a:spcPts val="0"/>
              </a:spcAft>
              <a:buNone/>
              <a:defRPr sz="16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r>
              <a:rPr lang="en-US" dirty="0"/>
              <a:t>Name</a:t>
            </a:r>
          </a:p>
          <a:p>
            <a:r>
              <a:rPr lang="en-US" dirty="0"/>
              <a:t>Contact #</a:t>
            </a:r>
          </a:p>
          <a:p>
            <a:r>
              <a:rPr lang="en-US" dirty="0"/>
              <a:t>E-mail</a:t>
            </a:r>
          </a:p>
        </p:txBody>
      </p:sp>
      <p:sp>
        <p:nvSpPr>
          <p:cNvPr id="11" name="Text Placeholder 5"/>
          <p:cNvSpPr>
            <a:spLocks noGrp="1"/>
          </p:cNvSpPr>
          <p:nvPr>
            <p:ph type="body" sz="quarter" idx="11" hasCustomPrompt="1"/>
          </p:nvPr>
        </p:nvSpPr>
        <p:spPr>
          <a:xfrm>
            <a:off x="304801" y="3572707"/>
            <a:ext cx="3999508" cy="836112"/>
          </a:xfrm>
          <a:prstGeom prst="rect">
            <a:avLst/>
          </a:prstGeom>
        </p:spPr>
        <p:txBody>
          <a:bodyPr>
            <a:noAutofit/>
          </a:bodyPr>
          <a:lstStyle>
            <a:lvl1pPr marL="0" indent="0">
              <a:spcAft>
                <a:spcPts val="0"/>
              </a:spcAft>
              <a:buNone/>
              <a:defRPr sz="16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r>
              <a:rPr lang="en-US" dirty="0"/>
              <a:t>2850 Golf Road</a:t>
            </a:r>
          </a:p>
          <a:p>
            <a:r>
              <a:rPr lang="en-US" dirty="0"/>
              <a:t>Rolling Meadows, IL  60008-4050</a:t>
            </a:r>
          </a:p>
          <a:p>
            <a:r>
              <a:rPr lang="en-US" dirty="0"/>
              <a:t>USA</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068" y="5316676"/>
            <a:ext cx="3804795" cy="1256163"/>
          </a:xfrm>
          <a:prstGeom prst="rect">
            <a:avLst/>
          </a:prstGeom>
        </p:spPr>
      </p:pic>
      <p:sp>
        <p:nvSpPr>
          <p:cNvPr id="13" name="Text Placeholder 6"/>
          <p:cNvSpPr txBox="1">
            <a:spLocks/>
          </p:cNvSpPr>
          <p:nvPr userDrawn="1"/>
        </p:nvSpPr>
        <p:spPr>
          <a:xfrm>
            <a:off x="304800" y="6461760"/>
            <a:ext cx="3293739"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  GGB41587 </a:t>
            </a:r>
          </a:p>
        </p:txBody>
      </p:sp>
    </p:spTree>
    <p:extLst>
      <p:ext uri="{BB962C8B-B14F-4D97-AF65-F5344CB8AC3E}">
        <p14:creationId xmlns:p14="http://schemas.microsoft.com/office/powerpoint/2010/main" val="7648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GBS ONLY Disclaimer">
    <p:spTree>
      <p:nvGrpSpPr>
        <p:cNvPr id="1" name=""/>
        <p:cNvGrpSpPr/>
        <p:nvPr/>
      </p:nvGrpSpPr>
      <p:grpSpPr>
        <a:xfrm>
          <a:off x="0" y="0"/>
          <a:ext cx="0" cy="0"/>
          <a:chOff x="0" y="0"/>
          <a:chExt cx="0" cy="0"/>
        </a:xfrm>
      </p:grpSpPr>
      <p:sp>
        <p:nvSpPr>
          <p:cNvPr id="11" name="Rectangle 10"/>
          <p:cNvSpPr/>
          <p:nvPr userDrawn="1"/>
        </p:nvSpPr>
        <p:spPr>
          <a:xfrm>
            <a:off x="0" y="1306286"/>
            <a:ext cx="12192000" cy="5568959"/>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Content Placeholder 1"/>
          <p:cNvSpPr txBox="1">
            <a:spLocks/>
          </p:cNvSpPr>
          <p:nvPr userDrawn="1"/>
        </p:nvSpPr>
        <p:spPr>
          <a:xfrm>
            <a:off x="304800" y="4109546"/>
            <a:ext cx="7199587" cy="2511972"/>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800"/>
              </a:spcAft>
              <a:buClr>
                <a:srgbClr val="6FACDE"/>
              </a:buClr>
              <a:buFont typeface="Arial" panose="020B0604020202020204" pitchFamily="34" charset="0"/>
              <a:buNone/>
            </a:pPr>
            <a:r>
              <a:rPr lang="pt-BR" sz="1000" dirty="0">
                <a:solidFill>
                  <a:srgbClr val="6FACDE">
                    <a:lumMod val="40000"/>
                    <a:lumOff val="60000"/>
                  </a:srgbClr>
                </a:solidFill>
              </a:rPr>
              <a:t>Serviços de consultoria e corretagem de seguros à serem fornecidos pela Gallagher Benefit Services, Inc. e/ou sua afiliada Gallagher Benefit Services (Canadá) Group Inc. A Gallagher Benefit Services, Inc., não é uma empresa investimentos e é subsidiária da Arthur J. Gallagher &amp; Co., é uma agência de seguros licenciada que faz negócios na Califórnia sob o nome “Gallagher Benefit Services of California Insurance Services” e em Massachusetts sob o nome “Gallagher Benefit Insurance Services”.</a:t>
            </a:r>
            <a:r>
              <a:rPr lang="pt-BR" sz="1000" baseline="0" dirty="0">
                <a:solidFill>
                  <a:srgbClr val="6FACDE">
                    <a:lumMod val="40000"/>
                    <a:lumOff val="60000"/>
                  </a:srgbClr>
                </a:solidFill>
              </a:rPr>
              <a:t> </a:t>
            </a:r>
            <a:r>
              <a:rPr lang="pt-BR" sz="1000" dirty="0">
                <a:solidFill>
                  <a:srgbClr val="6FACDE">
                    <a:lumMod val="40000"/>
                    <a:lumOff val="60000"/>
                  </a:srgbClr>
                </a:solidFill>
              </a:rPr>
              <a:t>Serviços de assessoria de seguros e serviços fiduciários correspondentes podem ser oferecidos através da Gallagher Fiduciary Advisors, LLC, uma Assessora de Investimentos Autorizada.</a:t>
            </a:r>
            <a:r>
              <a:rPr lang="pt-BR" sz="1000" baseline="0" dirty="0">
                <a:solidFill>
                  <a:srgbClr val="6FACDE">
                    <a:lumMod val="40000"/>
                    <a:lumOff val="60000"/>
                  </a:srgbClr>
                </a:solidFill>
              </a:rPr>
              <a:t> </a:t>
            </a:r>
            <a:r>
              <a:rPr lang="pt-BR" sz="1000" dirty="0">
                <a:solidFill>
                  <a:srgbClr val="6FACDE">
                    <a:lumMod val="40000"/>
                    <a:lumOff val="60000"/>
                  </a:srgbClr>
                </a:solidFill>
              </a:rPr>
              <a:t>A Gallagher Fiduciary Advisors, LLC é uma empresa de responsabilidade limitada e de um único membro, sendo a Gallagher Benefit Services, Inc. seu único membro.</a:t>
            </a:r>
            <a:r>
              <a:rPr lang="pt-BR" sz="1000" baseline="0" dirty="0">
                <a:solidFill>
                  <a:srgbClr val="6FACDE">
                    <a:lumMod val="40000"/>
                    <a:lumOff val="60000"/>
                  </a:srgbClr>
                </a:solidFill>
              </a:rPr>
              <a:t> </a:t>
            </a:r>
            <a:r>
              <a:rPr lang="pt-BR" sz="1000" dirty="0">
                <a:solidFill>
                  <a:srgbClr val="6FACDE">
                    <a:lumMod val="40000"/>
                    <a:lumOff val="60000"/>
                  </a:srgbClr>
                </a:solidFill>
              </a:rPr>
              <a:t>Certos indivíduos devidamente licenciados das subsidiárias e afiliadas da Arthur J. Gallagher &amp; Co., à exceção da Gallagher Fiduciary Advisors, LLC, oferecem títulos através da Kestra Investment Services (Kestra IS), membro FINRA/SIPC ou serviços de assessoria em investimentos através da Kestra Advisory Services (Kestra AS), uma afiliada da Kestra IS.</a:t>
            </a:r>
            <a:r>
              <a:rPr lang="pt-BR" sz="1000" baseline="0" dirty="0">
                <a:solidFill>
                  <a:srgbClr val="6FACDE">
                    <a:lumMod val="40000"/>
                    <a:lumOff val="60000"/>
                  </a:srgbClr>
                </a:solidFill>
              </a:rPr>
              <a:t> </a:t>
            </a:r>
            <a:r>
              <a:rPr lang="pt-BR" sz="1000" dirty="0">
                <a:solidFill>
                  <a:srgbClr val="6FACDE">
                    <a:lumMod val="40000"/>
                    <a:lumOff val="60000"/>
                  </a:srgbClr>
                </a:solidFill>
              </a:rPr>
              <a:t>A Kestra IS e a Kestra AS não são afiliadas à Arthur J. Gallagher &amp; Co., à Gallagher Benefit Services, Inc. ou à Gallagher Fiduciary Advisors, LLC.</a:t>
            </a:r>
            <a:r>
              <a:rPr lang="pt-BR" sz="1000" baseline="0" dirty="0">
                <a:solidFill>
                  <a:srgbClr val="6FACDE">
                    <a:lumMod val="40000"/>
                    <a:lumOff val="60000"/>
                  </a:srgbClr>
                </a:solidFill>
              </a:rPr>
              <a:t> </a:t>
            </a:r>
            <a:r>
              <a:rPr lang="pt-BR" sz="1000" dirty="0">
                <a:solidFill>
                  <a:srgbClr val="6FACDE">
                    <a:lumMod val="40000"/>
                    <a:lumOff val="60000"/>
                  </a:srgbClr>
                </a:solidFill>
              </a:rPr>
              <a:t>A Kestra AS, a Kestra IS, a Arthur J. Gallagher &amp; Co. e suas afiliadas não fornecem assessoria contábil, jurídica ou tributária.</a:t>
            </a:r>
          </a:p>
          <a:p>
            <a:pPr marL="0" indent="0">
              <a:lnSpc>
                <a:spcPct val="114000"/>
              </a:lnSpc>
              <a:spcAft>
                <a:spcPts val="800"/>
              </a:spcAft>
              <a:buClr>
                <a:srgbClr val="6FACDE"/>
              </a:buClr>
              <a:buFont typeface="Arial" panose="020B0604020202020204" pitchFamily="34" charset="0"/>
              <a:buNone/>
            </a:pPr>
            <a:r>
              <a:rPr lang="pt-BR" sz="1000" dirty="0">
                <a:solidFill>
                  <a:srgbClr val="6FACDE">
                    <a:lumMod val="40000"/>
                    <a:lumOff val="60000"/>
                  </a:srgbClr>
                </a:solidFill>
              </a:rPr>
              <a:t>GGB41587</a:t>
            </a:r>
          </a:p>
        </p:txBody>
      </p:sp>
      <p:sp>
        <p:nvSpPr>
          <p:cNvPr id="8" name="Title 1"/>
          <p:cNvSpPr>
            <a:spLocks noGrp="1"/>
          </p:cNvSpPr>
          <p:nvPr>
            <p:ph type="ctrTitle" hasCustomPrompt="1"/>
          </p:nvPr>
        </p:nvSpPr>
        <p:spPr>
          <a:xfrm>
            <a:off x="304801" y="337840"/>
            <a:ext cx="7395164" cy="1102123"/>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Disclaimer – GBS</a:t>
            </a:r>
          </a:p>
        </p:txBody>
      </p:sp>
      <p:sp>
        <p:nvSpPr>
          <p:cNvPr id="12"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14"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4681602"/>
            <a:ext cx="3336415" cy="1625601"/>
          </a:xfrm>
          <a:prstGeom prst="rect">
            <a:avLst/>
          </a:prstGeom>
          <a:ln w="12700">
            <a:miter lim="400000"/>
          </a:ln>
        </p:spPr>
      </p:pic>
    </p:spTree>
    <p:extLst>
      <p:ext uri="{BB962C8B-B14F-4D97-AF65-F5344CB8AC3E}">
        <p14:creationId xmlns:p14="http://schemas.microsoft.com/office/powerpoint/2010/main" val="404617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GB ONLY Disclaimer">
    <p:spTree>
      <p:nvGrpSpPr>
        <p:cNvPr id="1" name=""/>
        <p:cNvGrpSpPr/>
        <p:nvPr/>
      </p:nvGrpSpPr>
      <p:grpSpPr>
        <a:xfrm>
          <a:off x="0" y="0"/>
          <a:ext cx="0" cy="0"/>
          <a:chOff x="0" y="0"/>
          <a:chExt cx="0" cy="0"/>
        </a:xfrm>
      </p:grpSpPr>
      <p:sp>
        <p:nvSpPr>
          <p:cNvPr id="11" name="Rectangle 10"/>
          <p:cNvSpPr/>
          <p:nvPr userDrawn="1"/>
        </p:nvSpPr>
        <p:spPr>
          <a:xfrm>
            <a:off x="0" y="1306286"/>
            <a:ext cx="12192000" cy="5568959"/>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Content Placeholder 1"/>
          <p:cNvSpPr txBox="1">
            <a:spLocks/>
          </p:cNvSpPr>
          <p:nvPr userDrawn="1"/>
        </p:nvSpPr>
        <p:spPr>
          <a:xfrm>
            <a:off x="304800" y="4275667"/>
            <a:ext cx="7199587" cy="2345851"/>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1219170" rtl="0" eaLnBrk="1" fontAlgn="auto" latinLnBrk="0" hangingPunct="1">
              <a:lnSpc>
                <a:spcPct val="114000"/>
              </a:lnSpc>
              <a:spcBef>
                <a:spcPts val="0"/>
              </a:spcBef>
              <a:spcAft>
                <a:spcPts val="800"/>
              </a:spcAft>
              <a:buClr>
                <a:srgbClr val="6FACDE"/>
              </a:buClr>
              <a:buSzTx/>
              <a:buFont typeface="Arial" panose="020B0604020202020204" pitchFamily="34" charset="0"/>
              <a:buNone/>
              <a:tabLst>
                <a:tab pos="224361" algn="l"/>
              </a:tabLst>
            </a:pPr>
            <a:r>
              <a:rPr lang="en-US" sz="1000" kern="1200" noProof="0" dirty="0">
                <a:solidFill>
                  <a:srgbClr val="6FACDE">
                    <a:lumMod val="40000"/>
                    <a:lumOff val="60000"/>
                  </a:srgbClr>
                </a:solidFill>
                <a:latin typeface="+mn-lt"/>
                <a:ea typeface="+mn-ea"/>
                <a:cs typeface="+mn-cs"/>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marR="0" indent="0" algn="l" defTabSz="1219170" rtl="0" eaLnBrk="1" fontAlgn="auto" latinLnBrk="0" hangingPunct="1">
              <a:lnSpc>
                <a:spcPct val="114000"/>
              </a:lnSpc>
              <a:spcBef>
                <a:spcPts val="0"/>
              </a:spcBef>
              <a:spcAft>
                <a:spcPts val="800"/>
              </a:spcAft>
              <a:buClr>
                <a:srgbClr val="6FACDE"/>
              </a:buClr>
              <a:buSzTx/>
              <a:buFont typeface="Arial" panose="020B0604020202020204" pitchFamily="34" charset="0"/>
              <a:buNone/>
              <a:tabLst>
                <a:tab pos="224361" algn="l"/>
              </a:tabLst>
            </a:pPr>
            <a:r>
              <a:rPr lang="en-US" sz="1000" kern="1200" noProof="0" dirty="0">
                <a:solidFill>
                  <a:srgbClr val="6FACDE">
                    <a:lumMod val="40000"/>
                    <a:lumOff val="60000"/>
                  </a:srgbClr>
                </a:solidFill>
                <a:latin typeface="+mn-lt"/>
                <a:ea typeface="+mn-ea"/>
                <a:cs typeface="+mn-cs"/>
              </a:rPr>
              <a:t>Insurance brokerage and related services to be provided by Arthur J. Gallagher Risk Management Services, Inc. (License No. 0D69293) and/or its affiliate Arthur J. Gallagher &amp; Co. Insurance Brokers of California, Inc. (License No. 0726293).</a:t>
            </a:r>
          </a:p>
        </p:txBody>
      </p:sp>
      <p:sp>
        <p:nvSpPr>
          <p:cNvPr id="8" name="Title 1"/>
          <p:cNvSpPr>
            <a:spLocks noGrp="1"/>
          </p:cNvSpPr>
          <p:nvPr>
            <p:ph type="ctrTitle" hasCustomPrompt="1"/>
          </p:nvPr>
        </p:nvSpPr>
        <p:spPr>
          <a:xfrm>
            <a:off x="304801" y="337840"/>
            <a:ext cx="7395164" cy="1102123"/>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Disclaimer - </a:t>
            </a:r>
            <a:r>
              <a:rPr lang="en-US" dirty="0" err="1"/>
              <a:t>GGB</a:t>
            </a:r>
            <a:endParaRPr lang="en-US" dirty="0"/>
          </a:p>
        </p:txBody>
      </p:sp>
      <p:sp>
        <p:nvSpPr>
          <p:cNvPr id="12" name="Text Placeholder 6"/>
          <p:cNvSpPr txBox="1">
            <a:spLocks/>
          </p:cNvSpPr>
          <p:nvPr userDrawn="1"/>
        </p:nvSpPr>
        <p:spPr>
          <a:xfrm>
            <a:off x="7620001" y="6575957"/>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14"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4681602"/>
            <a:ext cx="3336415" cy="1625601"/>
          </a:xfrm>
          <a:prstGeom prst="rect">
            <a:avLst/>
          </a:prstGeom>
          <a:ln w="12700">
            <a:miter lim="400000"/>
          </a:ln>
        </p:spPr>
      </p:pic>
    </p:spTree>
    <p:extLst>
      <p:ext uri="{BB962C8B-B14F-4D97-AF65-F5344CB8AC3E}">
        <p14:creationId xmlns:p14="http://schemas.microsoft.com/office/powerpoint/2010/main" val="415581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998666"/>
            <a:ext cx="12192000" cy="5880537"/>
          </a:xfrm>
          <a:prstGeom prst="rect">
            <a:avLst/>
          </a:prstGeom>
          <a:effectLst/>
        </p:spPr>
      </p:pic>
      <p:sp>
        <p:nvSpPr>
          <p:cNvPr id="2" name="Title 1"/>
          <p:cNvSpPr>
            <a:spLocks noGrp="1"/>
          </p:cNvSpPr>
          <p:nvPr>
            <p:ph type="ctrTitle" hasCustomPrompt="1"/>
          </p:nvPr>
        </p:nvSpPr>
        <p:spPr>
          <a:xfrm>
            <a:off x="304800" y="1420103"/>
            <a:ext cx="7156704" cy="1048512"/>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304800" y="2480807"/>
            <a:ext cx="7156704" cy="499872"/>
          </a:xfrm>
          <a:prstGeom prst="rect">
            <a:avLst/>
          </a:prstGeom>
        </p:spPr>
        <p:txBody>
          <a:bodyPr>
            <a:noAutofit/>
          </a:bodyPr>
          <a:lstStyle>
            <a:lvl1pPr marL="0" indent="0" algn="l">
              <a:buNone/>
              <a:defRPr sz="2133"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2279" y="84983"/>
            <a:ext cx="2385981" cy="728724"/>
          </a:xfrm>
          <a:prstGeom prst="rect">
            <a:avLst/>
          </a:prstGeom>
        </p:spPr>
      </p:pic>
      <p:sp>
        <p:nvSpPr>
          <p:cNvPr id="14" name="Text Placeholder 6"/>
          <p:cNvSpPr txBox="1">
            <a:spLocks/>
          </p:cNvSpPr>
          <p:nvPr userDrawn="1"/>
        </p:nvSpPr>
        <p:spPr>
          <a:xfrm>
            <a:off x="7620001" y="654050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9701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364481" y="-10511"/>
            <a:ext cx="6888871" cy="6888480"/>
          </a:xfrm>
          <a:prstGeom prst="rect">
            <a:avLst/>
          </a:prstGeom>
          <a:effectLst/>
        </p:spPr>
      </p:pic>
      <p:sp>
        <p:nvSpPr>
          <p:cNvPr id="2" name="Title 1"/>
          <p:cNvSpPr>
            <a:spLocks noGrp="1"/>
          </p:cNvSpPr>
          <p:nvPr>
            <p:ph type="ctrTitle" hasCustomPrompt="1"/>
          </p:nvPr>
        </p:nvSpPr>
        <p:spPr>
          <a:xfrm>
            <a:off x="304800" y="2607496"/>
            <a:ext cx="7156704" cy="1048512"/>
          </a:xfrm>
          <a:prstGeom prst="rect">
            <a:avLst/>
          </a:prstGeom>
        </p:spPr>
        <p:txBody>
          <a:bodyPr anchor="b" anchorCtr="0">
            <a:noAutofit/>
          </a:bodyPr>
          <a:lstStyle>
            <a:lvl1pPr algn="l">
              <a:lnSpc>
                <a:spcPts val="5733"/>
              </a:lnSpc>
              <a:spcBef>
                <a:spcPts val="0"/>
              </a:spcBef>
              <a:defRPr sz="32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304800" y="3668200"/>
            <a:ext cx="7156704" cy="499872"/>
          </a:xfrm>
          <a:prstGeom prst="rect">
            <a:avLst/>
          </a:prstGeom>
        </p:spPr>
        <p:txBody>
          <a:bodyPr>
            <a:noAutofit/>
          </a:bodyPr>
          <a:lstStyle>
            <a:lvl1pPr marL="0" indent="0" algn="l">
              <a:buNone/>
              <a:defRPr sz="2133"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2279" y="84983"/>
            <a:ext cx="2385981" cy="728724"/>
          </a:xfrm>
          <a:prstGeom prst="rect">
            <a:avLst/>
          </a:prstGeom>
        </p:spPr>
      </p:pic>
      <p:sp>
        <p:nvSpPr>
          <p:cNvPr id="14"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8687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11" name="Rectangle 10"/>
          <p:cNvSpPr>
            <a:spLocks noChangeAspect="1"/>
          </p:cNvSpPr>
          <p:nvPr userDrawn="1"/>
        </p:nvSpPr>
        <p:spPr>
          <a:xfrm>
            <a:off x="1" y="-10391"/>
            <a:ext cx="10940143" cy="6867144"/>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304800" y="1856454"/>
            <a:ext cx="3535680" cy="1428389"/>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a:t>Title Slide</a:t>
            </a:r>
          </a:p>
        </p:txBody>
      </p:sp>
      <p:sp>
        <p:nvSpPr>
          <p:cNvPr id="3" name="Subtitle 2"/>
          <p:cNvSpPr>
            <a:spLocks noGrp="1"/>
          </p:cNvSpPr>
          <p:nvPr>
            <p:ph type="subTitle" idx="1" hasCustomPrompt="1"/>
          </p:nvPr>
        </p:nvSpPr>
        <p:spPr>
          <a:xfrm>
            <a:off x="304800" y="3291840"/>
            <a:ext cx="3535680" cy="731520"/>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a:p>
            <a:r>
              <a:rPr lang="en-US" dirty="0"/>
              <a:t>Date </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468" y="5581291"/>
            <a:ext cx="3253926" cy="1042056"/>
          </a:xfrm>
          <a:prstGeom prst="rect">
            <a:avLst/>
          </a:prstGeom>
        </p:spPr>
      </p:pic>
      <p:sp>
        <p:nvSpPr>
          <p:cNvPr id="10" name="Text Placeholder 6"/>
          <p:cNvSpPr txBox="1">
            <a:spLocks/>
          </p:cNvSpPr>
          <p:nvPr userDrawn="1"/>
        </p:nvSpPr>
        <p:spPr>
          <a:xfrm>
            <a:off x="3048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6" name="Rectangle 5"/>
          <p:cNvSpPr/>
          <p:nvPr userDrawn="1"/>
        </p:nvSpPr>
        <p:spPr>
          <a:xfrm>
            <a:off x="0" y="0"/>
            <a:ext cx="12235235" cy="6888480"/>
          </a:xfrm>
          <a:prstGeom prst="rect">
            <a:avLst/>
          </a:prstGeom>
          <a:blipFill>
            <a:blip r:embed="rId2" cstate="email">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ffectLst/>
            </a:endParaRPr>
          </a:p>
        </p:txBody>
      </p:sp>
      <p:sp>
        <p:nvSpPr>
          <p:cNvPr id="3" name="Content Placeholder 2"/>
          <p:cNvSpPr>
            <a:spLocks noGrp="1"/>
          </p:cNvSpPr>
          <p:nvPr>
            <p:ph idx="1" hasCustomPrompt="1"/>
          </p:nvPr>
        </p:nvSpPr>
        <p:spPr>
          <a:xfrm>
            <a:off x="5724930" y="1737360"/>
            <a:ext cx="5968780" cy="3563509"/>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724930" y="1234440"/>
            <a:ext cx="5968780" cy="341187"/>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Tree>
    <p:extLst>
      <p:ext uri="{BB962C8B-B14F-4D97-AF65-F5344CB8AC3E}">
        <p14:creationId xmlns:p14="http://schemas.microsoft.com/office/powerpoint/2010/main" val="100458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p:nvPr userDrawn="1"/>
        </p:nvSpPr>
        <p:spPr>
          <a:xfrm>
            <a:off x="0" y="-1"/>
            <a:ext cx="12192000" cy="6888480"/>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ffectLst/>
            </a:endParaRPr>
          </a:p>
        </p:txBody>
      </p:sp>
      <p:sp>
        <p:nvSpPr>
          <p:cNvPr id="3" name="Content Placeholder 2"/>
          <p:cNvSpPr>
            <a:spLocks noGrp="1"/>
          </p:cNvSpPr>
          <p:nvPr>
            <p:ph idx="1" hasCustomPrompt="1"/>
          </p:nvPr>
        </p:nvSpPr>
        <p:spPr>
          <a:xfrm>
            <a:off x="636104" y="1907954"/>
            <a:ext cx="5724941" cy="3563509"/>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636104" y="1405033"/>
            <a:ext cx="5724941" cy="341187"/>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
        <p:nvSpPr>
          <p:cNvPr id="11" name="TextBox 10"/>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Tree>
    <p:extLst>
      <p:ext uri="{BB962C8B-B14F-4D97-AF65-F5344CB8AC3E}">
        <p14:creationId xmlns:p14="http://schemas.microsoft.com/office/powerpoint/2010/main" val="132173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1" name="Rectangle 10"/>
          <p:cNvSpPr/>
          <p:nvPr userDrawn="1"/>
        </p:nvSpPr>
        <p:spPr>
          <a:xfrm>
            <a:off x="0" y="-1"/>
            <a:ext cx="12192000" cy="6888480"/>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t="7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hasCustomPrompt="1"/>
          </p:nvPr>
        </p:nvSpPr>
        <p:spPr>
          <a:xfrm>
            <a:off x="636104" y="2378995"/>
            <a:ext cx="5165608" cy="3563509"/>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636104" y="1876075"/>
            <a:ext cx="5165608" cy="341187"/>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7620001" y="6582264"/>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9890" y="84983"/>
            <a:ext cx="2385983" cy="728724"/>
          </a:xfrm>
          <a:prstGeom prst="rect">
            <a:avLst/>
          </a:prstGeom>
        </p:spPr>
      </p:pic>
      <p:sp>
        <p:nvSpPr>
          <p:cNvPr id="13" name="Shape 393">
            <a:extLst>
              <a:ext uri="{FF2B5EF4-FFF2-40B4-BE49-F238E27FC236}">
                <a16:creationId xmlns:a16="http://schemas.microsoft.com/office/drawing/2014/main" id="{55080A59-49F8-4173-B90A-D4F77A9CC548}"/>
              </a:ext>
            </a:extLst>
          </p:cNvPr>
          <p:cNvSpPr/>
          <p:nvPr userDrawn="1"/>
        </p:nvSpPr>
        <p:spPr>
          <a:xfrm>
            <a:off x="6601987" y="3429000"/>
            <a:ext cx="5152919" cy="0"/>
          </a:xfrm>
          <a:prstGeom prst="line">
            <a:avLst/>
          </a:prstGeom>
          <a:ln w="3175">
            <a:solidFill>
              <a:srgbClr val="FFFFFF"/>
            </a:solidFill>
            <a:miter lim="400000"/>
          </a:ln>
        </p:spPr>
        <p:txBody>
          <a:bodyPr lIns="25400" tIns="25400" rIns="25400" bIns="25400" anchor="ctr"/>
          <a:lstStyle/>
          <a:p>
            <a:pPr algn="ctr" defTabSz="412739">
              <a:defRPr sz="1200">
                <a:latin typeface="Helvetica Light"/>
                <a:ea typeface="Helvetica Light"/>
                <a:cs typeface="Helvetica Light"/>
                <a:sym typeface="Helvetica Light"/>
              </a:defRPr>
            </a:pPr>
            <a:endParaRPr sz="1600" dirty="0"/>
          </a:p>
        </p:txBody>
      </p:sp>
      <p:sp>
        <p:nvSpPr>
          <p:cNvPr id="14" name="Shape 394">
            <a:extLst>
              <a:ext uri="{FF2B5EF4-FFF2-40B4-BE49-F238E27FC236}">
                <a16:creationId xmlns:a16="http://schemas.microsoft.com/office/drawing/2014/main" id="{E38B0E98-5E44-4A84-8A96-99BBD67678FA}"/>
              </a:ext>
            </a:extLst>
          </p:cNvPr>
          <p:cNvSpPr/>
          <p:nvPr userDrawn="1"/>
        </p:nvSpPr>
        <p:spPr>
          <a:xfrm flipV="1">
            <a:off x="9217060" y="874882"/>
            <a:ext cx="1" cy="5152919"/>
          </a:xfrm>
          <a:prstGeom prst="line">
            <a:avLst/>
          </a:prstGeom>
          <a:ln w="3175">
            <a:solidFill>
              <a:srgbClr val="FFFFFF"/>
            </a:solidFill>
            <a:miter lim="400000"/>
          </a:ln>
        </p:spPr>
        <p:txBody>
          <a:bodyPr lIns="25400" tIns="25400" rIns="25400" bIns="25400" anchor="ctr"/>
          <a:lstStyle/>
          <a:p>
            <a:pPr algn="ctr" defTabSz="412739">
              <a:defRPr sz="1200">
                <a:latin typeface="Helvetica Light"/>
                <a:ea typeface="Helvetica Light"/>
                <a:cs typeface="Helvetica Light"/>
                <a:sym typeface="Helvetica Light"/>
              </a:defRPr>
            </a:pPr>
            <a:endParaRPr sz="1600" dirty="0"/>
          </a:p>
        </p:txBody>
      </p:sp>
    </p:spTree>
    <p:extLst>
      <p:ext uri="{BB962C8B-B14F-4D97-AF65-F5344CB8AC3E}">
        <p14:creationId xmlns:p14="http://schemas.microsoft.com/office/powerpoint/2010/main" val="157342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Yellow Accent">
    <p:spTree>
      <p:nvGrpSpPr>
        <p:cNvPr id="1" name=""/>
        <p:cNvGrpSpPr/>
        <p:nvPr/>
      </p:nvGrpSpPr>
      <p:grpSpPr>
        <a:xfrm>
          <a:off x="0" y="0"/>
          <a:ext cx="0" cy="0"/>
          <a:chOff x="0" y="0"/>
          <a:chExt cx="0" cy="0"/>
        </a:xfrm>
      </p:grpSpPr>
      <p:sp>
        <p:nvSpPr>
          <p:cNvPr id="6" name="Rectangle 5"/>
          <p:cNvSpPr/>
          <p:nvPr userDrawn="1"/>
        </p:nvSpPr>
        <p:spPr>
          <a:xfrm>
            <a:off x="0" y="5234151"/>
            <a:ext cx="12192000" cy="1641092"/>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hasCustomPrompt="1"/>
          </p:nvPr>
        </p:nvSpPr>
        <p:spPr>
          <a:xfrm>
            <a:off x="304800" y="1737360"/>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8" name="Text Placeholder 6"/>
          <p:cNvSpPr txBox="1">
            <a:spLocks/>
          </p:cNvSpPr>
          <p:nvPr userDrawn="1"/>
        </p:nvSpPr>
        <p:spPr>
          <a:xfrm>
            <a:off x="7620001" y="6560993"/>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
        <p:nvSpPr>
          <p:cNvPr id="7"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9" name="TextBox 8"/>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Tree>
    <p:extLst>
      <p:ext uri="{BB962C8B-B14F-4D97-AF65-F5344CB8AC3E}">
        <p14:creationId xmlns:p14="http://schemas.microsoft.com/office/powerpoint/2010/main" val="9871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5234151"/>
            <a:ext cx="12192000" cy="1641092"/>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304800" y="1737361"/>
            <a:ext cx="10363200" cy="4185267"/>
          </a:xfrm>
        </p:spPr>
        <p:txBody>
          <a:bodyPr/>
          <a:lstStyle>
            <a:lvl1pPr marL="461422" indent="-461422">
              <a:buFont typeface="+mj-lt"/>
              <a:buAutoNum type="romanUcPeriod"/>
              <a:defRPr/>
            </a:lvl1pPr>
            <a:lvl2pPr marL="914377" indent="-461422">
              <a:buFont typeface="+mj-lt"/>
              <a:buAutoNum type="alphaUcPeriod"/>
              <a:defRPr/>
            </a:lvl2pPr>
            <a:lvl3pPr marL="1375799" indent="-467772">
              <a:buFont typeface="+mj-lt"/>
              <a:buAutoNum type="arabicPeriod"/>
              <a:defRPr/>
            </a:lvl3pPr>
            <a:lvl4pPr marL="1828754" indent="-461422">
              <a:buFont typeface="+mj-lt"/>
              <a:buAutoNum type="alphaLcParenR"/>
              <a:defRPr/>
            </a:lvl4pPr>
            <a:lvl5pPr marL="2290176" indent="-467772">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56099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
        <p:nvSpPr>
          <p:cNvPr id="11" name="TextBox 10"/>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Tree>
    <p:extLst>
      <p:ext uri="{BB962C8B-B14F-4D97-AF65-F5344CB8AC3E}">
        <p14:creationId xmlns:p14="http://schemas.microsoft.com/office/powerpoint/2010/main" val="413954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1" name="Rectangle 10"/>
          <p:cNvSpPr/>
          <p:nvPr userDrawn="1"/>
        </p:nvSpPr>
        <p:spPr>
          <a:xfrm>
            <a:off x="0" y="5234151"/>
            <a:ext cx="12192000" cy="1641092"/>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57517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
        <p:nvSpPr>
          <p:cNvPr id="12" name="TextBox 11"/>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3" name="Text Placeholder 3"/>
          <p:cNvSpPr>
            <a:spLocks noGrp="1"/>
          </p:cNvSpPr>
          <p:nvPr>
            <p:ph type="body" sz="quarter" idx="14" hasCustomPrompt="1"/>
          </p:nvPr>
        </p:nvSpPr>
        <p:spPr>
          <a:xfrm>
            <a:off x="304800" y="1737361"/>
            <a:ext cx="10363200" cy="4185267"/>
          </a:xfrm>
        </p:spPr>
        <p:txBody>
          <a:bodyPr/>
          <a:lstStyle>
            <a:lvl1pPr marL="461422" indent="-461422">
              <a:buFont typeface="+mj-lt"/>
              <a:buAutoNum type="romanUcPeriod"/>
              <a:defRPr/>
            </a:lvl1pPr>
            <a:lvl2pPr marL="914377" indent="-461422">
              <a:buFont typeface="+mj-lt"/>
              <a:buAutoNum type="alphaUcPeriod"/>
              <a:defRPr/>
            </a:lvl2pPr>
            <a:lvl3pPr marL="1375799" indent="-467772">
              <a:buFont typeface="+mj-lt"/>
              <a:buAutoNum type="arabicPeriod"/>
              <a:defRPr/>
            </a:lvl3pPr>
            <a:lvl4pPr marL="1828754" indent="-461422">
              <a:buFont typeface="+mj-lt"/>
              <a:buAutoNum type="alphaLcParenR"/>
              <a:defRPr/>
            </a:lvl4pPr>
            <a:lvl5pPr marL="2290176" indent="-467772">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522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0624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304800" y="182880"/>
            <a:ext cx="804672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8"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©2019 ARTHUR J. GALLAGHER &amp; CO. </a:t>
            </a:r>
          </a:p>
        </p:txBody>
      </p:sp>
      <p:sp>
        <p:nvSpPr>
          <p:cNvPr id="9" name="Rectangle 8"/>
          <p:cNvSpPr/>
          <p:nvPr userDrawn="1"/>
        </p:nvSpPr>
        <p:spPr>
          <a:xfrm>
            <a:off x="0" y="5234151"/>
            <a:ext cx="12192000" cy="1641092"/>
          </a:xfrm>
          <a:prstGeom prst="rect">
            <a:avLst/>
          </a:prstGeom>
          <a:blipFill dpi="0" rotWithShape="1">
            <a:blip r:embed="rId3"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TextBox 11"/>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0" name="Text Placeholder 6"/>
          <p:cNvSpPr txBox="1">
            <a:spLocks/>
          </p:cNvSpPr>
          <p:nvPr userDrawn="1"/>
        </p:nvSpPr>
        <p:spPr>
          <a:xfrm>
            <a:off x="7620001" y="657517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96917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w Sub">
    <p:spTree>
      <p:nvGrpSpPr>
        <p:cNvPr id="1" name=""/>
        <p:cNvGrpSpPr/>
        <p:nvPr/>
      </p:nvGrpSpPr>
      <p:grpSpPr>
        <a:xfrm>
          <a:off x="0" y="0"/>
          <a:ext cx="0" cy="0"/>
          <a:chOff x="0" y="0"/>
          <a:chExt cx="0" cy="0"/>
        </a:xfrm>
      </p:grpSpPr>
      <p:sp>
        <p:nvSpPr>
          <p:cNvPr id="2" name="Rectangle 1"/>
          <p:cNvSpPr/>
          <p:nvPr userDrawn="1"/>
        </p:nvSpPr>
        <p:spPr>
          <a:xfrm flipH="1">
            <a:off x="5244663" y="-10509"/>
            <a:ext cx="6968359" cy="1166648"/>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t="90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9890" y="84983"/>
            <a:ext cx="2385983" cy="728724"/>
          </a:xfrm>
          <a:prstGeom prst="rect">
            <a:avLst/>
          </a:prstGeom>
        </p:spPr>
      </p:pic>
      <p:sp>
        <p:nvSpPr>
          <p:cNvPr id="4"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5" name="Text Placeholder 6"/>
          <p:cNvSpPr txBox="1">
            <a:spLocks/>
          </p:cNvSpPr>
          <p:nvPr userDrawn="1"/>
        </p:nvSpPr>
        <p:spPr>
          <a:xfrm>
            <a:off x="7620001" y="6544057"/>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121507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w Sub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sp>
        <p:nvSpPr>
          <p:cNvPr id="4"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9" name="Text Placeholder 6"/>
          <p:cNvSpPr txBox="1">
            <a:spLocks/>
          </p:cNvSpPr>
          <p:nvPr userDrawn="1"/>
        </p:nvSpPr>
        <p:spPr>
          <a:xfrm>
            <a:off x="7620001" y="657517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01264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737360"/>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6035040" y="1737360"/>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1" name="Text Placeholder 6"/>
          <p:cNvSpPr txBox="1">
            <a:spLocks/>
          </p:cNvSpPr>
          <p:nvPr userDrawn="1"/>
        </p:nvSpPr>
        <p:spPr>
          <a:xfrm>
            <a:off x="7620001" y="657517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63100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9" name="Rectangle 8"/>
          <p:cNvSpPr/>
          <p:nvPr userDrawn="1"/>
        </p:nvSpPr>
        <p:spPr>
          <a:xfrm>
            <a:off x="0" y="1959429"/>
            <a:ext cx="12192000" cy="4913661"/>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304800" y="457201"/>
            <a:ext cx="6908800" cy="990599"/>
          </a:xfrm>
          <a:prstGeom prst="rect">
            <a:avLst/>
          </a:prstGeom>
        </p:spPr>
        <p:txBody>
          <a:bodyPr anchor="b" anchorCtr="0"/>
          <a:lstStyle>
            <a:lvl1pPr algn="l">
              <a:defRPr sz="2400" baseline="0">
                <a:solidFill>
                  <a:schemeClr val="accent1"/>
                </a:solidFill>
              </a:defRPr>
            </a:lvl1pPr>
          </a:lstStyle>
          <a:p>
            <a:r>
              <a:rPr lang="en-US" dirty="0"/>
              <a:t>Title Slide – text only</a:t>
            </a:r>
          </a:p>
        </p:txBody>
      </p:sp>
      <p:sp>
        <p:nvSpPr>
          <p:cNvPr id="10" name="Text Placeholder 5"/>
          <p:cNvSpPr>
            <a:spLocks noGrp="1"/>
          </p:cNvSpPr>
          <p:nvPr>
            <p:ph type="body" sz="quarter" idx="10" hasCustomPrompt="1"/>
          </p:nvPr>
        </p:nvSpPr>
        <p:spPr>
          <a:xfrm>
            <a:off x="304800" y="1554480"/>
            <a:ext cx="6908800" cy="381000"/>
          </a:xfrm>
          <a:prstGeom prst="rect">
            <a:avLst/>
          </a:prstGeom>
        </p:spPr>
        <p:txBody>
          <a:bodyPr>
            <a:noAutofit/>
          </a:bodyPr>
          <a:lstStyle>
            <a:lvl1pPr marL="0" indent="0">
              <a:buNone/>
              <a:defRPr sz="16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34097" y="5063707"/>
            <a:ext cx="3245924" cy="1459164"/>
          </a:xfrm>
          <a:prstGeom prst="rect">
            <a:avLst/>
          </a:prstGeom>
          <a:ln w="12700">
            <a:miter lim="400000"/>
          </a:ln>
        </p:spPr>
      </p:pic>
      <p:sp>
        <p:nvSpPr>
          <p:cNvPr id="7"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3357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rombi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227"/>
            <a:ext cx="12192000" cy="6851904"/>
          </a:xfrm>
          <a:prstGeom prst="rect">
            <a:avLst/>
          </a:prstGeom>
        </p:spPr>
      </p:pic>
      <p:sp>
        <p:nvSpPr>
          <p:cNvPr id="9"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17554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lesco">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3DB8B6BE-9ACD-BD41-B4C1-162FF16458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361852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0448B-B570-3549-B334-3020D48021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13793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PS">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99BBD0AB-7FCA-2D41-8566-E62464E90C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258577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RTEX">
    <p:spTree>
      <p:nvGrpSpPr>
        <p:cNvPr id="1" name=""/>
        <p:cNvGrpSpPr/>
        <p:nvPr/>
      </p:nvGrpSpPr>
      <p:grpSpPr>
        <a:xfrm>
          <a:off x="0" y="0"/>
          <a:ext cx="0" cy="0"/>
          <a:chOff x="0" y="0"/>
          <a:chExt cx="0" cy="0"/>
        </a:xfrm>
      </p:grpSpPr>
      <p:pic>
        <p:nvPicPr>
          <p:cNvPr id="5" name="Picture 4" descr="Two people sitting at a table with laptops&#10;&#10;Description automatically generated with low confidence">
            <a:extLst>
              <a:ext uri="{FF2B5EF4-FFF2-40B4-BE49-F238E27FC236}">
                <a16:creationId xmlns:a16="http://schemas.microsoft.com/office/drawing/2014/main" id="{21A452C5-D89E-6F4C-A4AB-8BE3D4DD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28716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allagherRe">
    <p:spTree>
      <p:nvGrpSpPr>
        <p:cNvPr id="1" name=""/>
        <p:cNvGrpSpPr/>
        <p:nvPr/>
      </p:nvGrpSpPr>
      <p:grpSpPr>
        <a:xfrm>
          <a:off x="0" y="0"/>
          <a:ext cx="0" cy="0"/>
          <a:chOff x="0" y="0"/>
          <a:chExt cx="0" cy="0"/>
        </a:xfrm>
      </p:grpSpPr>
      <p:pic>
        <p:nvPicPr>
          <p:cNvPr id="4" name="Picture 3" descr="A group of people clapping&#10;&#10;Description automatically generated with low confidence">
            <a:extLst>
              <a:ext uri="{FF2B5EF4-FFF2-40B4-BE49-F238E27FC236}">
                <a16:creationId xmlns:a16="http://schemas.microsoft.com/office/drawing/2014/main" id="{22AE90A3-4338-7B4A-9C12-1FE7C51FC2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9868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B">
    <p:spTree>
      <p:nvGrpSpPr>
        <p:cNvPr id="1" name=""/>
        <p:cNvGrpSpPr/>
        <p:nvPr/>
      </p:nvGrpSpPr>
      <p:grpSpPr>
        <a:xfrm>
          <a:off x="0" y="0"/>
          <a:ext cx="0" cy="0"/>
          <a:chOff x="0" y="0"/>
          <a:chExt cx="0" cy="0"/>
        </a:xfrm>
      </p:grpSpPr>
      <p:pic>
        <p:nvPicPr>
          <p:cNvPr id="5" name="Picture 4" descr="A picture containing fan, device&#10;&#10;Description automatically generated">
            <a:extLst>
              <a:ext uri="{FF2B5EF4-FFF2-40B4-BE49-F238E27FC236}">
                <a16:creationId xmlns:a16="http://schemas.microsoft.com/office/drawing/2014/main" id="{58ACE977-F0CF-494D-A3A6-8C5B881641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249577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lobal Brand Architecture">
    <p:spTree>
      <p:nvGrpSpPr>
        <p:cNvPr id="1" name=""/>
        <p:cNvGrpSpPr/>
        <p:nvPr/>
      </p:nvGrpSpPr>
      <p:grpSpPr>
        <a:xfrm>
          <a:off x="0" y="0"/>
          <a:ext cx="0" cy="0"/>
          <a:chOff x="0" y="0"/>
          <a:chExt cx="0" cy="0"/>
        </a:xfrm>
      </p:grpSpPr>
      <p:pic>
        <p:nvPicPr>
          <p:cNvPr id="4" name="v2.jpg" descr="v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199369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Global Brand Architectu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solidFill>
                <a:latin typeface="+mn-lt"/>
                <a:ea typeface="+mn-ea"/>
                <a:cs typeface="+mn-cs"/>
              </a:rPr>
              <a:t>©2022 ARTHUR J. GALLAGHER &amp; CO</a:t>
            </a:r>
          </a:p>
        </p:txBody>
      </p:sp>
    </p:spTree>
    <p:extLst>
      <p:ext uri="{BB962C8B-B14F-4D97-AF65-F5344CB8AC3E}">
        <p14:creationId xmlns:p14="http://schemas.microsoft.com/office/powerpoint/2010/main" val="77453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8" y="1"/>
            <a:ext cx="12187261" cy="6857999"/>
          </a:xfrm>
          <a:prstGeom prst="rect">
            <a:avLst/>
          </a:prstGeom>
        </p:spPr>
      </p:pic>
      <p:sp>
        <p:nvSpPr>
          <p:cNvPr id="6"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j-lt"/>
                <a:ea typeface="+mn-ea"/>
                <a:cs typeface="+mn-cs"/>
              </a:rPr>
              <a:t>©2022 ARTHUR J. GALLAGHER &amp; CO</a:t>
            </a:r>
          </a:p>
        </p:txBody>
      </p:sp>
    </p:spTree>
    <p:extLst>
      <p:ext uri="{BB962C8B-B14F-4D97-AF65-F5344CB8AC3E}">
        <p14:creationId xmlns:p14="http://schemas.microsoft.com/office/powerpoint/2010/main" val="74483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Closing w Photo">
    <p:spTree>
      <p:nvGrpSpPr>
        <p:cNvPr id="1" name=""/>
        <p:cNvGrpSpPr/>
        <p:nvPr/>
      </p:nvGrpSpPr>
      <p:grpSpPr>
        <a:xfrm>
          <a:off x="0" y="0"/>
          <a:ext cx="0" cy="0"/>
          <a:chOff x="0" y="0"/>
          <a:chExt cx="0" cy="0"/>
        </a:xfrm>
      </p:grpSpPr>
      <p:sp>
        <p:nvSpPr>
          <p:cNvPr id="11" name="Rectangle 10"/>
          <p:cNvSpPr>
            <a:spLocks noChangeAspect="1"/>
          </p:cNvSpPr>
          <p:nvPr userDrawn="1"/>
        </p:nvSpPr>
        <p:spPr>
          <a:xfrm>
            <a:off x="1" y="-1765"/>
            <a:ext cx="10940143" cy="6867144"/>
          </a:xfrm>
          <a:prstGeom prst="rect">
            <a:avLst/>
          </a:prstGeom>
          <a:blipFill>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304800" y="1856453"/>
            <a:ext cx="3535680" cy="914400"/>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a:t>Thank you!</a:t>
            </a:r>
          </a:p>
        </p:txBody>
      </p:sp>
      <p:sp>
        <p:nvSpPr>
          <p:cNvPr id="3" name="Subtitle 2"/>
          <p:cNvSpPr>
            <a:spLocks noGrp="1"/>
          </p:cNvSpPr>
          <p:nvPr>
            <p:ph type="subTitle" idx="1" hasCustomPrompt="1"/>
          </p:nvPr>
        </p:nvSpPr>
        <p:spPr>
          <a:xfrm>
            <a:off x="304800" y="2834640"/>
            <a:ext cx="3657600" cy="731520"/>
          </a:xfrm>
          <a:prstGeom prst="rect">
            <a:avLst/>
          </a:prstGeom>
        </p:spPr>
        <p:txBody>
          <a:bodyPr>
            <a:noAutofit/>
          </a:bodyPr>
          <a:lstStyle>
            <a:lvl1pPr marL="0" indent="0" algn="l">
              <a:spcAft>
                <a:spcPts val="0"/>
              </a:spcAft>
              <a:buNone/>
              <a:defRPr sz="1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Contact #</a:t>
            </a:r>
          </a:p>
          <a:p>
            <a:r>
              <a:rPr lang="en-US" dirty="0"/>
              <a:t>Email</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468" y="5607258"/>
            <a:ext cx="3264436" cy="1016089"/>
          </a:xfrm>
          <a:prstGeom prst="rect">
            <a:avLst/>
          </a:prstGeom>
        </p:spPr>
      </p:pic>
      <p:sp>
        <p:nvSpPr>
          <p:cNvPr id="10" name="Text Placeholder 6"/>
          <p:cNvSpPr txBox="1">
            <a:spLocks/>
          </p:cNvSpPr>
          <p:nvPr userDrawn="1"/>
        </p:nvSpPr>
        <p:spPr>
          <a:xfrm>
            <a:off x="3048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
        <p:nvSpPr>
          <p:cNvPr id="13" name="Text Placeholder 12"/>
          <p:cNvSpPr>
            <a:spLocks noGrp="1"/>
          </p:cNvSpPr>
          <p:nvPr>
            <p:ph type="body" sz="quarter" idx="10"/>
          </p:nvPr>
        </p:nvSpPr>
        <p:spPr>
          <a:xfrm>
            <a:off x="304800" y="3615747"/>
            <a:ext cx="3657600" cy="800100"/>
          </a:xfrm>
        </p:spPr>
        <p:txBody>
          <a:bodyPr>
            <a:noAutofit/>
          </a:bodyPr>
          <a:lstStyle>
            <a:lvl1pPr marL="0" indent="0">
              <a:spcAft>
                <a:spcPts val="0"/>
              </a:spcAft>
              <a:buNone/>
              <a:defRPr sz="1200">
                <a:solidFill>
                  <a:schemeClr val="bg1"/>
                </a:solidFill>
              </a:defRPr>
            </a:lvl1pPr>
            <a:lvl2pPr marL="231775" indent="0">
              <a:buNone/>
              <a:defRPr sz="1600">
                <a:solidFill>
                  <a:schemeClr val="bg1"/>
                </a:solidFill>
              </a:defRPr>
            </a:lvl2pPr>
            <a:lvl3pPr marL="454025" indent="0">
              <a:buNone/>
              <a:defRPr sz="1600">
                <a:solidFill>
                  <a:schemeClr val="bg1"/>
                </a:solidFill>
              </a:defRPr>
            </a:lvl3pPr>
            <a:lvl4pPr marL="690562" indent="0">
              <a:buNone/>
              <a:defRPr sz="1600">
                <a:solidFill>
                  <a:schemeClr val="bg1"/>
                </a:solidFill>
              </a:defRPr>
            </a:lvl4pPr>
            <a:lvl5pPr marL="919162"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14251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agher Dr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sp>
        <p:nvSpPr>
          <p:cNvPr id="6"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j-lt"/>
                <a:ea typeface="+mn-ea"/>
                <a:cs typeface="+mn-cs"/>
              </a:rPr>
              <a:t>©2022 ARTHUR J. GALLAGHER &amp; CO</a:t>
            </a:r>
          </a:p>
        </p:txBody>
      </p:sp>
    </p:spTree>
    <p:extLst>
      <p:ext uri="{BB962C8B-B14F-4D97-AF65-F5344CB8AC3E}">
        <p14:creationId xmlns:p14="http://schemas.microsoft.com/office/powerpoint/2010/main" val="324581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Global Brand Architecture">
    <p:spTree>
      <p:nvGrpSpPr>
        <p:cNvPr id="1" name=""/>
        <p:cNvGrpSpPr/>
        <p:nvPr/>
      </p:nvGrpSpPr>
      <p:grpSpPr>
        <a:xfrm>
          <a:off x="0" y="0"/>
          <a:ext cx="0" cy="0"/>
          <a:chOff x="0" y="0"/>
          <a:chExt cx="0" cy="0"/>
        </a:xfrm>
      </p:grpSpPr>
      <p:grpSp>
        <p:nvGrpSpPr>
          <p:cNvPr id="4" name="Group 3"/>
          <p:cNvGrpSpPr/>
          <p:nvPr userDrawn="1"/>
        </p:nvGrpSpPr>
        <p:grpSpPr>
          <a:xfrm>
            <a:off x="6600" y="525"/>
            <a:ext cx="12185400" cy="6856951"/>
            <a:chOff x="22122" y="393"/>
            <a:chExt cx="9139050" cy="5142713"/>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22" y="393"/>
              <a:ext cx="9139050" cy="5142713"/>
            </a:xfrm>
            <a:prstGeom prst="rect">
              <a:avLst/>
            </a:prstGeom>
          </p:spPr>
        </p:pic>
        <p:sp>
          <p:nvSpPr>
            <p:cNvPr id="8" name="Rectangle 7"/>
            <p:cNvSpPr/>
            <p:nvPr/>
          </p:nvSpPr>
          <p:spPr>
            <a:xfrm>
              <a:off x="398990" y="662794"/>
              <a:ext cx="5649787" cy="1084768"/>
            </a:xfrm>
            <a:prstGeom prst="rect">
              <a:avLst/>
            </a:prstGeom>
          </p:spPr>
          <p:txBody>
            <a:bodyPr wrap="square">
              <a:spAutoFit/>
            </a:bodyPr>
            <a:lstStyle/>
            <a:p>
              <a:pPr lvl="0">
                <a:defRPr/>
              </a:pPr>
              <a:r>
                <a:rPr lang="pt-BR" sz="2933" dirty="0">
                  <a:solidFill>
                    <a:srgbClr val="FFFFFF"/>
                  </a:solidFill>
                  <a:latin typeface="Arial"/>
                </a:rPr>
                <a:t>Somos uma empresa líder em seguros, gestão de risco e serviços de consultoria.</a:t>
              </a:r>
              <a:endParaRPr lang="en-US" sz="2933" dirty="0">
                <a:solidFill>
                  <a:srgbClr val="FFFFFF"/>
                </a:solidFill>
                <a:latin typeface="Arial"/>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mn-ea"/>
                <a:cs typeface="+mn-cs"/>
              </a:endParaRPr>
            </a:p>
          </p:txBody>
        </p:sp>
        <p:sp>
          <p:nvSpPr>
            <p:cNvPr id="9" name="Rectangle 8"/>
            <p:cNvSpPr/>
            <p:nvPr/>
          </p:nvSpPr>
          <p:spPr>
            <a:xfrm>
              <a:off x="2343955" y="3633945"/>
              <a:ext cx="6746135" cy="407756"/>
            </a:xfrm>
            <a:prstGeom prst="rect">
              <a:avLst/>
            </a:prstGeom>
          </p:spPr>
          <p:txBody>
            <a:bodyPr wrap="square">
              <a:spAutoFit/>
            </a:bodyPr>
            <a:lstStyle/>
            <a:p>
              <a:pPr>
                <a:defRPr/>
              </a:pPr>
              <a:r>
                <a:rPr lang="pt-BR" sz="2933" dirty="0">
                  <a:solidFill>
                    <a:srgbClr val="FFFFFF"/>
                  </a:solidFill>
                  <a:latin typeface="Arial"/>
                </a:rPr>
                <a:t>Fazemos isso da Maneira Gallagher. Desde 1927.</a:t>
              </a:r>
              <a:endParaRPr lang="en-US" sz="2933" dirty="0">
                <a:solidFill>
                  <a:srgbClr val="FFFFFF"/>
                </a:solidFill>
                <a:latin typeface="Arial"/>
              </a:endParaRPr>
            </a:p>
          </p:txBody>
        </p:sp>
        <p:sp>
          <p:nvSpPr>
            <p:cNvPr id="10" name="Rectangle 9"/>
            <p:cNvSpPr/>
            <p:nvPr/>
          </p:nvSpPr>
          <p:spPr>
            <a:xfrm>
              <a:off x="427866" y="2659996"/>
              <a:ext cx="7672946" cy="407756"/>
            </a:xfrm>
            <a:prstGeom prst="rect">
              <a:avLst/>
            </a:prstGeom>
          </p:spPr>
          <p:txBody>
            <a:bodyPr wrap="square">
              <a:spAutoFit/>
            </a:bodyPr>
            <a:lstStyle/>
            <a:p>
              <a:pPr lvl="0">
                <a:defRPr/>
              </a:pPr>
              <a:r>
                <a:rPr lang="pt-BR" sz="2933" dirty="0">
                  <a:solidFill>
                    <a:srgbClr val="FFFFFF"/>
                  </a:solidFill>
                  <a:latin typeface="Arial"/>
                </a:rPr>
                <a:t>Atendemos grandes corporações, em diversas indústrias.</a:t>
              </a:r>
              <a:endParaRPr lang="en-US" sz="2933" dirty="0">
                <a:solidFill>
                  <a:srgbClr val="FFFFFF"/>
                </a:solidFill>
                <a:latin typeface="Arial"/>
              </a:endParaRPr>
            </a:p>
          </p:txBody>
        </p:sp>
        <p:sp>
          <p:nvSpPr>
            <p:cNvPr id="11" name="Rectangle 10"/>
            <p:cNvSpPr/>
            <p:nvPr/>
          </p:nvSpPr>
          <p:spPr>
            <a:xfrm>
              <a:off x="398990" y="1770789"/>
              <a:ext cx="7993742" cy="746262"/>
            </a:xfrm>
            <a:prstGeom prst="rect">
              <a:avLst/>
            </a:prstGeom>
          </p:spPr>
          <p:txBody>
            <a:bodyPr wrap="square">
              <a:spAutoFit/>
            </a:bodyPr>
            <a:lstStyle/>
            <a:p>
              <a:pPr>
                <a:defRPr/>
              </a:pPr>
              <a:r>
                <a:rPr lang="pt-BR" sz="2933" dirty="0">
                  <a:solidFill>
                    <a:srgbClr val="FFFFFF"/>
                  </a:solidFill>
                  <a:latin typeface="Arial"/>
                </a:rPr>
                <a:t>Ajudamos negócios a crescerem, comunidades </a:t>
              </a:r>
              <a:br>
                <a:rPr lang="pt-BR" sz="2933" dirty="0">
                  <a:solidFill>
                    <a:srgbClr val="FFFFFF"/>
                  </a:solidFill>
                  <a:latin typeface="Arial"/>
                </a:rPr>
              </a:br>
              <a:r>
                <a:rPr lang="pt-BR" sz="2933" dirty="0">
                  <a:solidFill>
                    <a:srgbClr val="FFFFFF"/>
                  </a:solidFill>
                  <a:latin typeface="Arial"/>
                </a:rPr>
                <a:t>a progredirem e pessoas a prosperarem.</a:t>
              </a:r>
              <a:endParaRPr lang="en-US" sz="2933" dirty="0">
                <a:solidFill>
                  <a:srgbClr val="FFFFFF"/>
                </a:solidFill>
                <a:latin typeface="Arial"/>
              </a:endParaRPr>
            </a:p>
          </p:txBody>
        </p:sp>
      </p:grpSp>
      <p:sp>
        <p:nvSpPr>
          <p:cNvPr id="6"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solidFill>
                <a:latin typeface="+mj-lt"/>
                <a:ea typeface="+mn-ea"/>
                <a:cs typeface="+mn-cs"/>
              </a:rPr>
              <a:t>©2022 ARTHUR J. GALLAGHER &amp; CO</a:t>
            </a:r>
          </a:p>
        </p:txBody>
      </p:sp>
    </p:spTree>
    <p:extLst>
      <p:ext uri="{BB962C8B-B14F-4D97-AF65-F5344CB8AC3E}">
        <p14:creationId xmlns:p14="http://schemas.microsoft.com/office/powerpoint/2010/main" val="22773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agher Wa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6"/>
          <p:cNvSpPr txBox="1">
            <a:spLocks/>
          </p:cNvSpPr>
          <p:nvPr userDrawn="1"/>
        </p:nvSpPr>
        <p:spPr>
          <a:xfrm>
            <a:off x="7620001" y="6561772"/>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solidFill>
                <a:latin typeface="+mn-lt"/>
                <a:ea typeface="+mn-ea"/>
                <a:cs typeface="+mn-cs"/>
              </a:rPr>
              <a:t>©2022 ARTHUR J. GALLAGHER &amp; CO</a:t>
            </a:r>
          </a:p>
        </p:txBody>
      </p:sp>
    </p:spTree>
    <p:extLst>
      <p:ext uri="{BB962C8B-B14F-4D97-AF65-F5344CB8AC3E}">
        <p14:creationId xmlns:p14="http://schemas.microsoft.com/office/powerpoint/2010/main" val="359770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8" name="Content Placeholder 2"/>
          <p:cNvSpPr>
            <a:spLocks noGrp="1"/>
          </p:cNvSpPr>
          <p:nvPr>
            <p:ph idx="13" hasCustomPrompt="1"/>
          </p:nvPr>
        </p:nvSpPr>
        <p:spPr>
          <a:xfrm>
            <a:off x="6035040" y="1737360"/>
            <a:ext cx="5486400" cy="4023360"/>
          </a:xfrm>
        </p:spPr>
        <p:txBody>
          <a:bodyPr/>
          <a:lstStyle>
            <a:lvl1pPr marL="461422" marR="0" indent="-461422"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1pPr>
            <a:lvl2pPr marL="914377" marR="0" indent="-455073"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1867" b="0" i="0" u="none" strike="noStrike" kern="1200" cap="none" spc="0" normalizeH="0" baseline="0" noProof="0" dirty="0" smtClean="0">
                <a:ln>
                  <a:noFill/>
                </a:ln>
                <a:solidFill>
                  <a:srgbClr val="535353"/>
                </a:solidFill>
                <a:effectLst/>
                <a:uLnTx/>
                <a:uFillTx/>
                <a:latin typeface="+mn-lt"/>
                <a:ea typeface="+mn-ea"/>
                <a:cs typeface="Times New Roman"/>
              </a:defRPr>
            </a:lvl2pPr>
            <a:lvl3pPr marL="1375799" marR="0" indent="-461422"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1733" b="0" i="0" u="none" strike="noStrike" kern="1200" cap="none" spc="0" normalizeH="0" baseline="0" noProof="0" dirty="0" smtClean="0">
                <a:ln>
                  <a:noFill/>
                </a:ln>
                <a:solidFill>
                  <a:srgbClr val="535353"/>
                </a:solidFill>
                <a:effectLst/>
                <a:uLnTx/>
                <a:uFillTx/>
                <a:latin typeface="+mn-lt"/>
                <a:ea typeface="+mn-ea"/>
                <a:cs typeface="Times New Roman"/>
              </a:defRPr>
            </a:lvl3pPr>
            <a:lvl4pPr marL="1828754"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17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290176" marR="0" indent="-461422"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17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
        <p:nvSpPr>
          <p:cNvPr id="11" name="Content Placeholder 2"/>
          <p:cNvSpPr>
            <a:spLocks noGrp="1"/>
          </p:cNvSpPr>
          <p:nvPr>
            <p:ph idx="15" hasCustomPrompt="1"/>
          </p:nvPr>
        </p:nvSpPr>
        <p:spPr>
          <a:xfrm>
            <a:off x="306903" y="1737360"/>
            <a:ext cx="5486400" cy="4023360"/>
          </a:xfrm>
        </p:spPr>
        <p:txBody>
          <a:bodyPr/>
          <a:lstStyle>
            <a:lvl1pPr marL="461422" marR="0" indent="-461422" algn="l" defTabSz="609585" rtl="0" eaLnBrk="1" fontAlgn="auto" latinLnBrk="0" hangingPunct="1">
              <a:lnSpc>
                <a:spcPct val="100000"/>
              </a:lnSpc>
              <a:spcBef>
                <a:spcPts val="0"/>
              </a:spcBef>
              <a:spcAft>
                <a:spcPts val="1200"/>
              </a:spcAft>
              <a:buClr>
                <a:srgbClr val="6FACDE"/>
              </a:buClr>
              <a:buSzTx/>
              <a:buFont typeface="+mj-lt"/>
              <a:buAutoNum type="romanUcPeriod"/>
              <a:tabLst/>
              <a:defRPr kumimoji="0" lang="en-US" sz="2133" b="0" i="0" u="none" strike="noStrike" kern="1200" cap="none" spc="0" normalizeH="0" baseline="0" noProof="0" dirty="0" smtClean="0">
                <a:ln>
                  <a:noFill/>
                </a:ln>
                <a:solidFill>
                  <a:srgbClr val="535353"/>
                </a:solidFill>
                <a:effectLst/>
                <a:uLnTx/>
                <a:uFillTx/>
                <a:latin typeface="+mn-lt"/>
                <a:ea typeface="+mn-ea"/>
                <a:cs typeface="Times New Roman"/>
              </a:defRPr>
            </a:lvl1pPr>
            <a:lvl2pPr marL="914377" marR="0" indent="-455073" algn="l" defTabSz="609585" rtl="0" eaLnBrk="1" fontAlgn="auto" latinLnBrk="0" hangingPunct="1">
              <a:lnSpc>
                <a:spcPct val="100000"/>
              </a:lnSpc>
              <a:spcBef>
                <a:spcPts val="0"/>
              </a:spcBef>
              <a:spcAft>
                <a:spcPts val="1200"/>
              </a:spcAft>
              <a:buClr>
                <a:srgbClr val="6FACDE"/>
              </a:buClr>
              <a:buSzTx/>
              <a:buFont typeface="+mj-lt"/>
              <a:buAutoNum type="alphaUcPeriod"/>
              <a:tabLst/>
              <a:defRPr kumimoji="0" lang="en-US" sz="1867" b="0" i="0" u="none" strike="noStrike" kern="1200" cap="none" spc="0" normalizeH="0" baseline="0" noProof="0" dirty="0" smtClean="0">
                <a:ln>
                  <a:noFill/>
                </a:ln>
                <a:solidFill>
                  <a:srgbClr val="535353"/>
                </a:solidFill>
                <a:effectLst/>
                <a:uLnTx/>
                <a:uFillTx/>
                <a:latin typeface="+mn-lt"/>
                <a:ea typeface="+mn-ea"/>
                <a:cs typeface="Times New Roman"/>
              </a:defRPr>
            </a:lvl2pPr>
            <a:lvl3pPr marL="1375799" marR="0" indent="-461422" algn="l" defTabSz="609585" rtl="0" eaLnBrk="1" fontAlgn="auto" latinLnBrk="0" hangingPunct="1">
              <a:lnSpc>
                <a:spcPct val="100000"/>
              </a:lnSpc>
              <a:spcBef>
                <a:spcPts val="0"/>
              </a:spcBef>
              <a:spcAft>
                <a:spcPts val="1200"/>
              </a:spcAft>
              <a:buClr>
                <a:srgbClr val="6FACDE"/>
              </a:buClr>
              <a:buSzTx/>
              <a:buFont typeface="+mj-lt"/>
              <a:buAutoNum type="arabicPeriod"/>
              <a:tabLst/>
              <a:defRPr kumimoji="0" lang="en-US" sz="1733" b="0" i="0" u="none" strike="noStrike" kern="1200" cap="none" spc="0" normalizeH="0" baseline="0" noProof="0" dirty="0" smtClean="0">
                <a:ln>
                  <a:noFill/>
                </a:ln>
                <a:solidFill>
                  <a:srgbClr val="535353"/>
                </a:solidFill>
                <a:effectLst/>
                <a:uLnTx/>
                <a:uFillTx/>
                <a:latin typeface="+mn-lt"/>
                <a:ea typeface="+mn-ea"/>
                <a:cs typeface="Times New Roman"/>
              </a:defRPr>
            </a:lvl3pPr>
            <a:lvl4pPr marL="1828754" marR="0" indent="-455073" algn="l" defTabSz="609585" rtl="0" eaLnBrk="1" fontAlgn="auto" latinLnBrk="0" hangingPunct="1">
              <a:lnSpc>
                <a:spcPct val="100000"/>
              </a:lnSpc>
              <a:spcBef>
                <a:spcPts val="0"/>
              </a:spcBef>
              <a:spcAft>
                <a:spcPts val="1200"/>
              </a:spcAft>
              <a:buClr>
                <a:srgbClr val="6FACDE"/>
              </a:buClr>
              <a:buSzTx/>
              <a:buFont typeface="+mj-lt"/>
              <a:buAutoNum type="alphaLcParenR"/>
              <a:tabLst/>
              <a:defRPr kumimoji="0" lang="en-US" sz="1733" b="0" i="0" u="none" strike="noStrike" kern="1200" cap="none" spc="0" normalizeH="0" baseline="0" noProof="0" dirty="0" smtClean="0">
                <a:ln>
                  <a:noFill/>
                </a:ln>
                <a:solidFill>
                  <a:srgbClr val="535353"/>
                </a:solidFill>
                <a:effectLst/>
                <a:uLnTx/>
                <a:uFillTx/>
                <a:latin typeface="+mn-lt"/>
                <a:ea typeface="+mn-ea"/>
                <a:cs typeface="Times New Roman"/>
              </a:defRPr>
            </a:lvl4pPr>
            <a:lvl5pPr marL="2290176" marR="0" indent="-461422" algn="l" defTabSz="609585" rtl="0" eaLnBrk="1" fontAlgn="auto" latinLnBrk="0" hangingPunct="1">
              <a:lnSpc>
                <a:spcPct val="100000"/>
              </a:lnSpc>
              <a:spcBef>
                <a:spcPts val="0"/>
              </a:spcBef>
              <a:spcAft>
                <a:spcPts val="1200"/>
              </a:spcAft>
              <a:buClr>
                <a:srgbClr val="6FACDE"/>
              </a:buClr>
              <a:buSzTx/>
              <a:buFont typeface="+mj-lt"/>
              <a:buAutoNum type="romanLcPeriod"/>
              <a:tabLst/>
              <a:defRPr kumimoji="0" lang="en-US" sz="1733"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21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463040"/>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7"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422487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lvl1pPr defTabSz="158747">
              <a:tabLst/>
              <a:defRPr>
                <a:solidFill>
                  <a:schemeClr val="accent1"/>
                </a:solidFill>
              </a:defRPr>
            </a:lvl1pPr>
          </a:lstStyle>
          <a:p>
            <a:r>
              <a:rPr lang="en-US" dirty="0"/>
              <a:t>Click to edit Master title style</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6"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5952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486400" cy="4023360"/>
          </a:xfrm>
        </p:spPr>
        <p:txBody>
          <a:bodyPr>
            <a:noAutofit/>
          </a:bodyPr>
          <a:lstStyle>
            <a:lvl1pPr marL="0" indent="0">
              <a:buNone/>
              <a:defRPr sz="2133">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8" name="Content Placeholder 2"/>
          <p:cNvSpPr>
            <a:spLocks noGrp="1"/>
          </p:cNvSpPr>
          <p:nvPr>
            <p:ph idx="13" hasCustomPrompt="1"/>
          </p:nvPr>
        </p:nvSpPr>
        <p:spPr>
          <a:xfrm>
            <a:off x="6035040" y="1737360"/>
            <a:ext cx="5486400" cy="4023360"/>
          </a:xfrm>
        </p:spPr>
        <p:txBody>
          <a:bodyPr>
            <a:noAutofit/>
          </a:bodyPr>
          <a:lstStyle>
            <a:lvl1pPr marL="0" indent="0">
              <a:buNone/>
              <a:defRPr sz="2133">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8921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Right w Graphic ">
    <p:spTree>
      <p:nvGrpSpPr>
        <p:cNvPr id="1" name=""/>
        <p:cNvGrpSpPr/>
        <p:nvPr/>
      </p:nvGrpSpPr>
      <p:grpSpPr>
        <a:xfrm>
          <a:off x="0" y="0"/>
          <a:ext cx="0" cy="0"/>
          <a:chOff x="0" y="0"/>
          <a:chExt cx="0" cy="0"/>
        </a:xfrm>
      </p:grpSpPr>
      <p:sp>
        <p:nvSpPr>
          <p:cNvPr id="11" name="Rectangle 10"/>
          <p:cNvSpPr/>
          <p:nvPr userDrawn="1"/>
        </p:nvSpPr>
        <p:spPr>
          <a:xfrm>
            <a:off x="0" y="0"/>
            <a:ext cx="12192000" cy="6888480"/>
          </a:xfrm>
          <a:prstGeom prst="rect">
            <a:avLst/>
          </a:prstGeom>
          <a:blipFill>
            <a:blip r:embed="rId2" cstate="email">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ffectLst/>
            </a:endParaRPr>
          </a:p>
        </p:txBody>
      </p:sp>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7559040" y="2196660"/>
            <a:ext cx="4267200" cy="3291840"/>
          </a:xfrm>
        </p:spPr>
        <p:txBody>
          <a:bodyPr>
            <a:noAutofit/>
          </a:bodyPr>
          <a:lstStyle>
            <a:lvl1pPr marL="0" indent="0">
              <a:buNone/>
              <a:defRPr sz="2133">
                <a:solidFill>
                  <a:schemeClr val="tx2"/>
                </a:solidFill>
              </a:defRPr>
            </a:lvl1pPr>
          </a:lstStyle>
          <a:p>
            <a:pPr lvl="0"/>
            <a:r>
              <a:rPr lang="en-US" dirty="0"/>
              <a:t>Click to add text </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12" name="TextBox 11"/>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3"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©2022ARTHUR J. GALLAGHER &amp; CO. </a:t>
            </a:r>
          </a:p>
        </p:txBody>
      </p:sp>
    </p:spTree>
    <p:extLst>
      <p:ext uri="{BB962C8B-B14F-4D97-AF65-F5344CB8AC3E}">
        <p14:creationId xmlns:p14="http://schemas.microsoft.com/office/powerpoint/2010/main" val="14982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1" name="Rectangle 10"/>
          <p:cNvSpPr/>
          <p:nvPr userDrawn="1"/>
        </p:nvSpPr>
        <p:spPr>
          <a:xfrm>
            <a:off x="0" y="0"/>
            <a:ext cx="12192000" cy="6888480"/>
          </a:xfrm>
          <a:prstGeom prst="rect">
            <a:avLst/>
          </a:prstGeom>
          <a:blipFill>
            <a:blip r:embed="rId2" cstate="email">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ffectLst/>
            </a:endParaRPr>
          </a:p>
        </p:txBody>
      </p:sp>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486400" cy="4480560"/>
          </a:xfrm>
        </p:spPr>
        <p:txBody>
          <a:bodyPr>
            <a:noAutofit/>
          </a:bodyPr>
          <a:lstStyle>
            <a:lvl1pPr marL="0" indent="0">
              <a:buNone/>
              <a:defRPr sz="2133">
                <a:solidFill>
                  <a:schemeClr val="tx2"/>
                </a:solidFill>
              </a:defRPr>
            </a:lvl1pPr>
          </a:lstStyle>
          <a:p>
            <a:pPr lvl="0"/>
            <a:r>
              <a:rPr lang="en-US" dirty="0"/>
              <a:t>Click to add text </a:t>
            </a:r>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sp>
        <p:nvSpPr>
          <p:cNvPr id="12" name="TextBox 11"/>
          <p:cNvSpPr txBox="1"/>
          <p:nvPr userDrawn="1"/>
        </p:nvSpPr>
        <p:spPr>
          <a:xfrm>
            <a:off x="304800" y="6522720"/>
            <a:ext cx="42672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3"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55231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6035040" y="1737360"/>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4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1327" y="84983"/>
            <a:ext cx="2385981" cy="728724"/>
          </a:xfrm>
          <a:prstGeom prst="rect">
            <a:avLst/>
          </a:prstGeom>
        </p:spPr>
      </p:pic>
      <p:sp>
        <p:nvSpPr>
          <p:cNvPr id="10" name="Text Placeholder 6"/>
          <p:cNvSpPr txBox="1">
            <a:spLocks/>
          </p:cNvSpPr>
          <p:nvPr userDrawn="1"/>
        </p:nvSpPr>
        <p:spPr>
          <a:xfrm>
            <a:off x="7620001" y="6461760"/>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7860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Text Only">
    <p:spTree>
      <p:nvGrpSpPr>
        <p:cNvPr id="1" name=""/>
        <p:cNvGrpSpPr/>
        <p:nvPr/>
      </p:nvGrpSpPr>
      <p:grpSpPr>
        <a:xfrm>
          <a:off x="0" y="0"/>
          <a:ext cx="0" cy="0"/>
          <a:chOff x="0" y="0"/>
          <a:chExt cx="0" cy="0"/>
        </a:xfrm>
      </p:grpSpPr>
      <p:sp>
        <p:nvSpPr>
          <p:cNvPr id="9" name="Rectangle 8"/>
          <p:cNvSpPr/>
          <p:nvPr userDrawn="1"/>
        </p:nvSpPr>
        <p:spPr>
          <a:xfrm>
            <a:off x="0" y="1298122"/>
            <a:ext cx="12192000" cy="5576078"/>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304800" y="457201"/>
            <a:ext cx="6908800" cy="990599"/>
          </a:xfrm>
          <a:prstGeom prst="rect">
            <a:avLst/>
          </a:prstGeom>
        </p:spPr>
        <p:txBody>
          <a:bodyPr anchor="b" anchorCtr="0"/>
          <a:lstStyle>
            <a:lvl1pPr algn="l">
              <a:defRPr sz="2400" baseline="0">
                <a:solidFill>
                  <a:schemeClr val="accent1"/>
                </a:solidFill>
              </a:defRPr>
            </a:lvl1pPr>
          </a:lstStyle>
          <a:p>
            <a:r>
              <a:rPr lang="en-US" dirty="0"/>
              <a:t>Thank you!</a:t>
            </a:r>
          </a:p>
        </p:txBody>
      </p:sp>
      <p:pic>
        <p:nvPicPr>
          <p:cNvPr id="12"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5120637"/>
            <a:ext cx="3336415" cy="1261922"/>
          </a:xfrm>
          <a:prstGeom prst="rect">
            <a:avLst/>
          </a:prstGeom>
          <a:ln w="12700">
            <a:miter lim="400000"/>
          </a:ln>
        </p:spPr>
      </p:pic>
      <p:sp>
        <p:nvSpPr>
          <p:cNvPr id="14"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
        <p:nvSpPr>
          <p:cNvPr id="7" name="Subtitle 2"/>
          <p:cNvSpPr>
            <a:spLocks noGrp="1"/>
          </p:cNvSpPr>
          <p:nvPr>
            <p:ph type="subTitle" idx="1" hasCustomPrompt="1"/>
          </p:nvPr>
        </p:nvSpPr>
        <p:spPr>
          <a:xfrm>
            <a:off x="304800" y="5120637"/>
            <a:ext cx="3657600" cy="731520"/>
          </a:xfrm>
          <a:prstGeom prst="rect">
            <a:avLst/>
          </a:prstGeom>
        </p:spPr>
        <p:txBody>
          <a:bodyPr>
            <a:noAutofit/>
          </a:bodyPr>
          <a:lstStyle>
            <a:lvl1pPr marL="0" indent="0" algn="l">
              <a:spcAft>
                <a:spcPts val="0"/>
              </a:spcAft>
              <a:buNone/>
              <a:defRPr sz="1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Contact #</a:t>
            </a:r>
          </a:p>
          <a:p>
            <a:r>
              <a:rPr lang="en-US" dirty="0"/>
              <a:t>Email</a:t>
            </a:r>
          </a:p>
        </p:txBody>
      </p:sp>
      <p:sp>
        <p:nvSpPr>
          <p:cNvPr id="11" name="Text Placeholder 12"/>
          <p:cNvSpPr>
            <a:spLocks noGrp="1"/>
          </p:cNvSpPr>
          <p:nvPr>
            <p:ph type="body" sz="quarter" idx="10"/>
          </p:nvPr>
        </p:nvSpPr>
        <p:spPr>
          <a:xfrm>
            <a:off x="304800" y="5897880"/>
            <a:ext cx="3657600" cy="800100"/>
          </a:xfrm>
        </p:spPr>
        <p:txBody>
          <a:bodyPr>
            <a:noAutofit/>
          </a:bodyPr>
          <a:lstStyle>
            <a:lvl1pPr marL="0" indent="0">
              <a:spcAft>
                <a:spcPts val="0"/>
              </a:spcAft>
              <a:buNone/>
              <a:defRPr sz="1200">
                <a:solidFill>
                  <a:schemeClr val="bg1"/>
                </a:solidFill>
              </a:defRPr>
            </a:lvl1pPr>
            <a:lvl2pPr marL="231775" indent="0">
              <a:buNone/>
              <a:defRPr sz="1600">
                <a:solidFill>
                  <a:schemeClr val="bg1"/>
                </a:solidFill>
              </a:defRPr>
            </a:lvl2pPr>
            <a:lvl3pPr marL="454025" indent="0">
              <a:buNone/>
              <a:defRPr sz="1600">
                <a:solidFill>
                  <a:schemeClr val="bg1"/>
                </a:solidFill>
              </a:defRPr>
            </a:lvl3pPr>
            <a:lvl4pPr marL="690562" indent="0">
              <a:buNone/>
              <a:defRPr sz="1600">
                <a:solidFill>
                  <a:schemeClr val="bg1"/>
                </a:solidFill>
              </a:defRPr>
            </a:lvl4pPr>
            <a:lvl5pPr marL="919162"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249297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w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04800" y="1371600"/>
            <a:ext cx="103632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6" name="Rectangle 5"/>
          <p:cNvSpPr/>
          <p:nvPr userDrawn="1"/>
        </p:nvSpPr>
        <p:spPr>
          <a:xfrm flipH="1">
            <a:off x="4418481" y="-7882"/>
            <a:ext cx="7794540" cy="978726"/>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t="90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64110" y="63738"/>
            <a:ext cx="2301763" cy="635002"/>
          </a:xfrm>
          <a:prstGeom prst="rect">
            <a:avLst/>
          </a:prstGeom>
        </p:spPr>
      </p:pic>
      <p:sp>
        <p:nvSpPr>
          <p:cNvPr id="9"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
        <p:nvSpPr>
          <p:cNvPr id="10" name="Title Placeholder 1"/>
          <p:cNvSpPr>
            <a:spLocks noGrp="1"/>
          </p:cNvSpPr>
          <p:nvPr>
            <p:ph type="title"/>
          </p:nvPr>
        </p:nvSpPr>
        <p:spPr>
          <a:xfrm>
            <a:off x="304800" y="45720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4154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DD1E9-279F-EF92-E7B6-3DCBCAEE0B35}"/>
              </a:ext>
            </a:extLst>
          </p:cNvPr>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229900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w Photo">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4448984"/>
          </a:xfrm>
          <a:prstGeom prst="rect">
            <a:avLst/>
          </a:prstGeom>
        </p:spPr>
      </p:pic>
      <p:pic>
        <p:nvPicPr>
          <p:cNvPr id="12" name="Picture 2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934" y="3208867"/>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8382" y="4681603"/>
            <a:ext cx="3406863" cy="1625600"/>
          </a:xfrm>
          <a:prstGeom prst="rect">
            <a:avLst/>
          </a:prstGeom>
        </p:spPr>
      </p:pic>
      <p:sp>
        <p:nvSpPr>
          <p:cNvPr id="8" name="Title 1"/>
          <p:cNvSpPr>
            <a:spLocks noGrp="1"/>
          </p:cNvSpPr>
          <p:nvPr>
            <p:ph type="ctrTitle" hasCustomPrompt="1"/>
          </p:nvPr>
        </p:nvSpPr>
        <p:spPr>
          <a:xfrm>
            <a:off x="304800" y="4953002"/>
            <a:ext cx="6908800" cy="990599"/>
          </a:xfrm>
          <a:prstGeom prst="rect">
            <a:avLst/>
          </a:prstGeom>
        </p:spPr>
        <p:txBody>
          <a:bodyPr anchor="b" anchorCtr="0"/>
          <a:lstStyle>
            <a:lvl1pPr algn="l">
              <a:defRPr sz="40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667">
                <a:solidFill>
                  <a:schemeClr val="accent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 | Date</a:t>
            </a:r>
          </a:p>
        </p:txBody>
      </p:sp>
      <p:sp>
        <p:nvSpPr>
          <p:cNvPr id="11"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  AJG.COM</a:t>
            </a:r>
          </a:p>
        </p:txBody>
      </p:sp>
    </p:spTree>
    <p:extLst>
      <p:ext uri="{BB962C8B-B14F-4D97-AF65-F5344CB8AC3E}">
        <p14:creationId xmlns:p14="http://schemas.microsoft.com/office/powerpoint/2010/main" val="34355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pic>
        <p:nvPicPr>
          <p:cNvPr id="10" name="Picture 2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34" y="3216870"/>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08382" y="4681603"/>
            <a:ext cx="3406863" cy="1625600"/>
          </a:xfrm>
          <a:prstGeom prst="rect">
            <a:avLst/>
          </a:prstGeom>
        </p:spPr>
      </p:pic>
      <p:sp>
        <p:nvSpPr>
          <p:cNvPr id="2" name="Title 1"/>
          <p:cNvSpPr>
            <a:spLocks noGrp="1"/>
          </p:cNvSpPr>
          <p:nvPr>
            <p:ph type="ctrTitle" hasCustomPrompt="1"/>
          </p:nvPr>
        </p:nvSpPr>
        <p:spPr>
          <a:xfrm>
            <a:off x="304801" y="1090565"/>
            <a:ext cx="7395164" cy="1102123"/>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Cover Page (text only)</a:t>
            </a:r>
          </a:p>
        </p:txBody>
      </p:sp>
      <p:sp>
        <p:nvSpPr>
          <p:cNvPr id="3" name="Subtitle 2"/>
          <p:cNvSpPr>
            <a:spLocks noGrp="1"/>
          </p:cNvSpPr>
          <p:nvPr>
            <p:ph type="subTitle" idx="1" hasCustomPrompt="1"/>
          </p:nvPr>
        </p:nvSpPr>
        <p:spPr>
          <a:xfrm>
            <a:off x="304801" y="2913889"/>
            <a:ext cx="7395164" cy="386940"/>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7"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  AJG.COM</a:t>
            </a:r>
          </a:p>
        </p:txBody>
      </p:sp>
    </p:spTree>
    <p:extLst>
      <p:ext uri="{BB962C8B-B14F-4D97-AF65-F5344CB8AC3E}">
        <p14:creationId xmlns:p14="http://schemas.microsoft.com/office/powerpoint/2010/main" val="83383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3"/>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304800" y="1865376"/>
            <a:ext cx="715670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304800" y="2926080"/>
            <a:ext cx="715670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05" y="40990"/>
            <a:ext cx="3113580" cy="1422049"/>
          </a:xfrm>
          <a:prstGeom prst="rect">
            <a:avLst/>
          </a:prstGeom>
        </p:spPr>
      </p:pic>
    </p:spTree>
    <p:extLst>
      <p:ext uri="{BB962C8B-B14F-4D97-AF65-F5344CB8AC3E}">
        <p14:creationId xmlns:p14="http://schemas.microsoft.com/office/powerpoint/2010/main" val="8061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hank you/Closing">
    <p:spTree>
      <p:nvGrpSpPr>
        <p:cNvPr id="1" name=""/>
        <p:cNvGrpSpPr/>
        <p:nvPr/>
      </p:nvGrpSpPr>
      <p:grpSpPr>
        <a:xfrm>
          <a:off x="0" y="0"/>
          <a:ext cx="0" cy="0"/>
          <a:chOff x="0" y="0"/>
          <a:chExt cx="0" cy="0"/>
        </a:xfrm>
      </p:grpSpPr>
      <p:pic>
        <p:nvPicPr>
          <p:cNvPr id="13" name="Picture 2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1" y="3216870"/>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08382" y="4681603"/>
            <a:ext cx="3406863" cy="1625600"/>
          </a:xfrm>
          <a:prstGeom prst="rect">
            <a:avLst/>
          </a:prstGeom>
        </p:spPr>
      </p:pic>
      <p:sp>
        <p:nvSpPr>
          <p:cNvPr id="2" name="Title 1"/>
          <p:cNvSpPr>
            <a:spLocks noGrp="1"/>
          </p:cNvSpPr>
          <p:nvPr>
            <p:ph type="ctrTitle" hasCustomPrompt="1"/>
          </p:nvPr>
        </p:nvSpPr>
        <p:spPr>
          <a:xfrm>
            <a:off x="304801" y="1090565"/>
            <a:ext cx="7395164" cy="1102123"/>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Thank you!</a:t>
            </a:r>
          </a:p>
        </p:txBody>
      </p:sp>
      <p:sp>
        <p:nvSpPr>
          <p:cNvPr id="10" name="Text Placeholder 5"/>
          <p:cNvSpPr>
            <a:spLocks noGrp="1"/>
          </p:cNvSpPr>
          <p:nvPr>
            <p:ph type="body" sz="quarter" idx="10" hasCustomPrompt="1"/>
          </p:nvPr>
        </p:nvSpPr>
        <p:spPr>
          <a:xfrm>
            <a:off x="304800" y="4653420"/>
            <a:ext cx="4775200" cy="838200"/>
          </a:xfrm>
          <a:prstGeom prst="rect">
            <a:avLst/>
          </a:prstGeom>
        </p:spPr>
        <p:txBody>
          <a:bodyPr>
            <a:normAutofit/>
          </a:bodyPr>
          <a:lstStyle>
            <a:lvl1pPr marL="0" indent="0">
              <a:spcAft>
                <a:spcPts val="0"/>
              </a:spcAft>
              <a:buNone/>
              <a:defRPr sz="1733"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Contact Name and info</a:t>
            </a:r>
          </a:p>
        </p:txBody>
      </p:sp>
      <p:sp>
        <p:nvSpPr>
          <p:cNvPr id="11" name="Text Placeholder 5"/>
          <p:cNvSpPr>
            <a:spLocks noGrp="1"/>
          </p:cNvSpPr>
          <p:nvPr>
            <p:ph type="body" sz="quarter" idx="11" hasCustomPrompt="1"/>
          </p:nvPr>
        </p:nvSpPr>
        <p:spPr>
          <a:xfrm>
            <a:off x="304800" y="5491620"/>
            <a:ext cx="4775200" cy="836112"/>
          </a:xfrm>
          <a:prstGeom prst="rect">
            <a:avLst/>
          </a:prstGeom>
        </p:spPr>
        <p:txBody>
          <a:bodyPr>
            <a:normAutofit/>
          </a:bodyPr>
          <a:lstStyle>
            <a:lvl1pPr marL="0" indent="0">
              <a:spcAft>
                <a:spcPts val="0"/>
              </a:spcAft>
              <a:buNone/>
              <a:defRPr sz="1733">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Address</a:t>
            </a:r>
          </a:p>
        </p:txBody>
      </p:sp>
      <p:sp>
        <p:nvSpPr>
          <p:cNvPr id="8"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mj-lt"/>
                <a:ea typeface="+mn-ea"/>
                <a:cs typeface="+mn-cs"/>
              </a:rPr>
              <a:t>©2022 ARTHUR J. GALLAGHER &amp; CO.  |  AJG.COM</a:t>
            </a:r>
          </a:p>
        </p:txBody>
      </p:sp>
    </p:spTree>
    <p:extLst>
      <p:ext uri="{BB962C8B-B14F-4D97-AF65-F5344CB8AC3E}">
        <p14:creationId xmlns:p14="http://schemas.microsoft.com/office/powerpoint/2010/main" val="79667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39179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9367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737360"/>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737360"/>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192213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p:nvPr>
        </p:nvSpPr>
        <p:spPr>
          <a:xfrm>
            <a:off x="304800" y="1737361"/>
            <a:ext cx="10363200" cy="4185267"/>
          </a:xfrm>
        </p:spPr>
        <p:txBody>
          <a:bodyPr/>
          <a:lstStyle>
            <a:lvl1pPr marL="615935" indent="-615935">
              <a:buFont typeface="+mj-lt"/>
              <a:buAutoNum type="romanUcPeriod"/>
              <a:defRPr/>
            </a:lvl1pPr>
            <a:lvl2pPr marL="1066773" indent="-457189">
              <a:buFont typeface="+mj-lt"/>
              <a:buAutoNum type="alphaUcPeriod"/>
              <a:defRPr/>
            </a:lvl2pPr>
            <a:lvl3pPr marL="1523962" indent="-459306">
              <a:buFont typeface="+mj-lt"/>
              <a:buAutoNum type="arabicPeriod"/>
              <a:defRPr/>
            </a:lvl3pPr>
            <a:lvl4pPr marL="1981150" indent="-457189">
              <a:buFont typeface="+mj-lt"/>
              <a:buAutoNum type="alphaLcParenR"/>
              <a:defRPr/>
            </a:lvl4pPr>
            <a:lvl5pPr marL="2438339" indent="-459306">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204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sclaimer - GGB ONLY">
    <p:spTree>
      <p:nvGrpSpPr>
        <p:cNvPr id="1" name=""/>
        <p:cNvGrpSpPr/>
        <p:nvPr/>
      </p:nvGrpSpPr>
      <p:grpSpPr>
        <a:xfrm>
          <a:off x="0" y="0"/>
          <a:ext cx="0" cy="0"/>
          <a:chOff x="0" y="0"/>
          <a:chExt cx="0" cy="0"/>
        </a:xfrm>
      </p:grpSpPr>
      <p:sp>
        <p:nvSpPr>
          <p:cNvPr id="8" name="Rectangle 7"/>
          <p:cNvSpPr/>
          <p:nvPr userDrawn="1"/>
        </p:nvSpPr>
        <p:spPr>
          <a:xfrm>
            <a:off x="0" y="1298122"/>
            <a:ext cx="12192000" cy="5576078"/>
          </a:xfrm>
          <a:prstGeom prst="rect">
            <a:avLst/>
          </a:prstGeom>
          <a:blipFill dpi="0" rotWithShape="1">
            <a:blip r:embed="rId2" cstate="email">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Content Placeholder 1"/>
          <p:cNvSpPr txBox="1">
            <a:spLocks/>
          </p:cNvSpPr>
          <p:nvPr userDrawn="1"/>
        </p:nvSpPr>
        <p:spPr>
          <a:xfrm>
            <a:off x="304800" y="4937760"/>
            <a:ext cx="7315200" cy="1828800"/>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0"/>
              </a:spcAft>
              <a:buClr>
                <a:srgbClr val="6FACDE"/>
              </a:buClr>
              <a:buFont typeface="Arial" panose="020B0604020202020204" pitchFamily="34" charset="0"/>
              <a:buNone/>
            </a:pPr>
            <a:r>
              <a:rPr lang="en-US" sz="850" dirty="0">
                <a:solidFill>
                  <a:srgbClr val="6FACDE">
                    <a:lumMod val="40000"/>
                    <a:lumOff val="60000"/>
                  </a:srgbClr>
                </a:solidFill>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indent="0">
              <a:lnSpc>
                <a:spcPct val="114000"/>
              </a:lnSpc>
              <a:spcAft>
                <a:spcPts val="0"/>
              </a:spcAft>
              <a:buClr>
                <a:srgbClr val="6FACDE"/>
              </a:buClr>
              <a:buFont typeface="Arial" panose="020B0604020202020204" pitchFamily="34" charset="0"/>
              <a:buNone/>
            </a:pPr>
            <a:r>
              <a:rPr lang="en-US" sz="850" dirty="0">
                <a:solidFill>
                  <a:srgbClr val="6FACDE">
                    <a:lumMod val="40000"/>
                    <a:lumOff val="60000"/>
                  </a:srgbClr>
                </a:solidFill>
              </a:rPr>
              <a:t>Insurance brokerage and related services to be provided by Arthur J. Gallagher Risk Management Services, Inc. (License No. 0D69293) and/or its affiliate Arthur J. Gallagher &amp; Co. Insurance Brokers of California, Inc. (License No. 0726293).</a:t>
            </a:r>
          </a:p>
        </p:txBody>
      </p:sp>
      <p:sp>
        <p:nvSpPr>
          <p:cNvPr id="9" name="Title 1"/>
          <p:cNvSpPr>
            <a:spLocks noGrp="1"/>
          </p:cNvSpPr>
          <p:nvPr>
            <p:ph type="ctrTitle" hasCustomPrompt="1"/>
          </p:nvPr>
        </p:nvSpPr>
        <p:spPr>
          <a:xfrm>
            <a:off x="304801" y="1090565"/>
            <a:ext cx="7395164"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a:t>Disclaimer – </a:t>
            </a:r>
            <a:r>
              <a:rPr lang="en-US" dirty="0" err="1"/>
              <a:t>GGB</a:t>
            </a:r>
            <a:r>
              <a:rPr lang="en-US" dirty="0"/>
              <a:t> </a:t>
            </a:r>
          </a:p>
        </p:txBody>
      </p:sp>
      <p:pic>
        <p:nvPicPr>
          <p:cNvPr id="13" name="image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3606" y="5163357"/>
            <a:ext cx="3336415" cy="1219201"/>
          </a:xfrm>
          <a:prstGeom prst="rect">
            <a:avLst/>
          </a:prstGeom>
          <a:ln w="12700">
            <a:miter lim="400000"/>
          </a:ln>
        </p:spPr>
      </p:pic>
      <p:sp>
        <p:nvSpPr>
          <p:cNvPr id="14"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spTree>
    <p:extLst>
      <p:ext uri="{BB962C8B-B14F-4D97-AF65-F5344CB8AC3E}">
        <p14:creationId xmlns:p14="http://schemas.microsoft.com/office/powerpoint/2010/main" val="243496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463040"/>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72961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301719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92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Out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p:nvPr>
        </p:nvSpPr>
        <p:spPr>
          <a:xfrm>
            <a:off x="304800" y="1737361"/>
            <a:ext cx="10363200" cy="4185267"/>
          </a:xfrm>
        </p:spPr>
        <p:txBody>
          <a:bodyPr/>
          <a:lstStyle>
            <a:lvl1pPr marL="615919" indent="-615919">
              <a:buFont typeface="+mj-lt"/>
              <a:buAutoNum type="romanUcPeriod"/>
              <a:defRPr/>
            </a:lvl1pPr>
            <a:lvl2pPr marL="1066747" indent="-457178">
              <a:buFont typeface="+mj-lt"/>
              <a:buAutoNum type="alphaUcPeriod"/>
              <a:defRPr/>
            </a:lvl2pPr>
            <a:lvl3pPr marL="1523925" indent="-459295">
              <a:buFont typeface="+mj-lt"/>
              <a:buAutoNum type="arabicPeriod"/>
              <a:defRPr/>
            </a:lvl3pPr>
            <a:lvl4pPr marL="1981101" indent="-457178">
              <a:buFont typeface="+mj-lt"/>
              <a:buAutoNum type="alphaLcParenR"/>
              <a:defRPr/>
            </a:lvl4pPr>
            <a:lvl5pPr marL="2438278" indent="-459295">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047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P LEFT AR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3" y="1"/>
            <a:ext cx="12181169" cy="6857999"/>
          </a:xfrm>
          <a:prstGeom prst="rect">
            <a:avLst/>
          </a:prstGeom>
        </p:spPr>
      </p:pic>
      <p:sp>
        <p:nvSpPr>
          <p:cNvPr id="5"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j-lt"/>
                <a:ea typeface="+mn-ea"/>
                <a:cs typeface="+mn-cs"/>
              </a:rPr>
              <a:t>©2022 ARTHUR J. GALLAGHER &amp; CO.  |  AJG.COM</a:t>
            </a:r>
          </a:p>
        </p:txBody>
      </p:sp>
    </p:spTree>
    <p:extLst>
      <p:ext uri="{BB962C8B-B14F-4D97-AF65-F5344CB8AC3E}">
        <p14:creationId xmlns:p14="http://schemas.microsoft.com/office/powerpoint/2010/main" val="321829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ChangeAspect="1"/>
          </p:cNvSpPr>
          <p:nvPr userDrawn="1"/>
        </p:nvSpPr>
        <p:spPr>
          <a:xfrm>
            <a:off x="0" y="-3048"/>
            <a:ext cx="12192000" cy="68640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j-lt"/>
                <a:ea typeface="+mn-ea"/>
                <a:cs typeface="+mn-cs"/>
              </a:rPr>
              <a:t>©2022 ARTHUR J. GALLAGHER &amp; CO.  |  AJG.COM</a:t>
            </a:r>
          </a:p>
        </p:txBody>
      </p:sp>
    </p:spTree>
    <p:extLst>
      <p:ext uri="{BB962C8B-B14F-4D97-AF65-F5344CB8AC3E}">
        <p14:creationId xmlns:p14="http://schemas.microsoft.com/office/powerpoint/2010/main" val="124601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lank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6"/>
          <p:cNvSpPr txBox="1">
            <a:spLocks/>
          </p:cNvSpPr>
          <p:nvPr userDrawn="1"/>
        </p:nvSpPr>
        <p:spPr>
          <a:xfrm>
            <a:off x="7620001" y="6398745"/>
            <a:ext cx="425488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n-lt"/>
                <a:ea typeface="+mn-ea"/>
                <a:cs typeface="+mn-cs"/>
              </a:rPr>
              <a:t>©2022 ARTHUR J. GALLAGHER &amp; CO</a:t>
            </a:r>
          </a:p>
        </p:txBody>
      </p:sp>
    </p:spTree>
    <p:extLst>
      <p:ext uri="{BB962C8B-B14F-4D97-AF65-F5344CB8AC3E}">
        <p14:creationId xmlns:p14="http://schemas.microsoft.com/office/powerpoint/2010/main" val="399885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ver w Photo">
    <p:spTree>
      <p:nvGrpSpPr>
        <p:cNvPr id="1" name=""/>
        <p:cNvGrpSpPr/>
        <p:nvPr/>
      </p:nvGrpSpPr>
      <p:grpSpPr>
        <a:xfrm>
          <a:off x="0" y="0"/>
          <a:ext cx="0" cy="0"/>
          <a:chOff x="0" y="0"/>
          <a:chExt cx="0" cy="0"/>
        </a:xfrm>
      </p:grpSpPr>
      <p:pic>
        <p:nvPicPr>
          <p:cNvPr id="13" name="Picture 2" descr="C:\Users\separker\Documents\1 Global Brand\0 Graphics\shutterstock_403532728_N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6933" y="-1"/>
            <a:ext cx="12208933" cy="4400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934" y="3208868"/>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8398" y="4681603"/>
            <a:ext cx="3406863" cy="1625600"/>
          </a:xfrm>
          <a:prstGeom prst="rect">
            <a:avLst/>
          </a:prstGeom>
        </p:spPr>
      </p:pic>
      <p:sp>
        <p:nvSpPr>
          <p:cNvPr id="8" name="Title 1"/>
          <p:cNvSpPr>
            <a:spLocks noGrp="1"/>
          </p:cNvSpPr>
          <p:nvPr>
            <p:ph type="ctrTitle" hasCustomPrompt="1"/>
          </p:nvPr>
        </p:nvSpPr>
        <p:spPr>
          <a:xfrm>
            <a:off x="304800" y="4953010"/>
            <a:ext cx="6908800" cy="990599"/>
          </a:xfrm>
          <a:prstGeom prst="rect">
            <a:avLst/>
          </a:prstGeom>
        </p:spPr>
        <p:txBody>
          <a:bodyPr anchor="b" anchorCtr="0"/>
          <a:lstStyle>
            <a:lvl1pPr algn="l">
              <a:defRPr sz="40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667">
                <a:solidFill>
                  <a:schemeClr val="accent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 | Date</a:t>
            </a:r>
          </a:p>
        </p:txBody>
      </p:sp>
      <p:sp>
        <p:nvSpPr>
          <p:cNvPr id="11"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spTree>
    <p:extLst>
      <p:ext uri="{BB962C8B-B14F-4D97-AF65-F5344CB8AC3E}">
        <p14:creationId xmlns:p14="http://schemas.microsoft.com/office/powerpoint/2010/main" val="5182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pic>
        <p:nvPicPr>
          <p:cNvPr id="10" name="Picture 2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34" y="3216872"/>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08398" y="4681603"/>
            <a:ext cx="3406863" cy="1625600"/>
          </a:xfrm>
          <a:prstGeom prst="rect">
            <a:avLst/>
          </a:prstGeom>
        </p:spPr>
      </p:pic>
      <p:sp>
        <p:nvSpPr>
          <p:cNvPr id="2" name="Title 1"/>
          <p:cNvSpPr>
            <a:spLocks noGrp="1"/>
          </p:cNvSpPr>
          <p:nvPr>
            <p:ph type="ctrTitle" hasCustomPrompt="1"/>
          </p:nvPr>
        </p:nvSpPr>
        <p:spPr>
          <a:xfrm>
            <a:off x="304811" y="1090565"/>
            <a:ext cx="7395164" cy="1102123"/>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Cover Page (text only)</a:t>
            </a:r>
          </a:p>
        </p:txBody>
      </p:sp>
      <p:sp>
        <p:nvSpPr>
          <p:cNvPr id="3" name="Subtitle 2"/>
          <p:cNvSpPr>
            <a:spLocks noGrp="1"/>
          </p:cNvSpPr>
          <p:nvPr>
            <p:ph type="subTitle" idx="1" hasCustomPrompt="1"/>
          </p:nvPr>
        </p:nvSpPr>
        <p:spPr>
          <a:xfrm>
            <a:off x="304811" y="2913891"/>
            <a:ext cx="7395164" cy="386940"/>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spTree>
    <p:extLst>
      <p:ext uri="{BB962C8B-B14F-4D97-AF65-F5344CB8AC3E}">
        <p14:creationId xmlns:p14="http://schemas.microsoft.com/office/powerpoint/2010/main" val="403642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304800" y="1865376"/>
            <a:ext cx="715670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304800" y="2926080"/>
            <a:ext cx="715670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Tree>
    <p:extLst>
      <p:ext uri="{BB962C8B-B14F-4D97-AF65-F5344CB8AC3E}">
        <p14:creationId xmlns:p14="http://schemas.microsoft.com/office/powerpoint/2010/main" val="302427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484120"/>
            <a:ext cx="12192000" cy="4382644"/>
          </a:xfrm>
          <a:prstGeom prst="rect">
            <a:avLst/>
          </a:prstGeom>
          <a:effectLst/>
        </p:spPr>
      </p:pic>
      <p:sp>
        <p:nvSpPr>
          <p:cNvPr id="8" name="Title 1"/>
          <p:cNvSpPr>
            <a:spLocks noGrp="1"/>
          </p:cNvSpPr>
          <p:nvPr>
            <p:ph type="ctrTitle" hasCustomPrompt="1"/>
          </p:nvPr>
        </p:nvSpPr>
        <p:spPr>
          <a:xfrm>
            <a:off x="304800" y="1097281"/>
            <a:ext cx="6908800" cy="990599"/>
          </a:xfrm>
          <a:prstGeom prst="rect">
            <a:avLst/>
          </a:prstGeom>
        </p:spPr>
        <p:txBody>
          <a:bodyPr anchor="b" anchorCtr="0"/>
          <a:lstStyle>
            <a:lvl1pPr algn="l">
              <a:defRPr sz="2400" baseline="0">
                <a:solidFill>
                  <a:schemeClr val="accent1"/>
                </a:solidFill>
              </a:defRPr>
            </a:lvl1pPr>
          </a:lstStyle>
          <a:p>
            <a:r>
              <a:rPr lang="en-US" dirty="0"/>
              <a:t>Divider Slide</a:t>
            </a:r>
          </a:p>
        </p:txBody>
      </p:sp>
      <p:sp>
        <p:nvSpPr>
          <p:cNvPr id="10" name="Text Placeholder 5"/>
          <p:cNvSpPr>
            <a:spLocks noGrp="1"/>
          </p:cNvSpPr>
          <p:nvPr>
            <p:ph type="body" sz="quarter" idx="10" hasCustomPrompt="1"/>
          </p:nvPr>
        </p:nvSpPr>
        <p:spPr>
          <a:xfrm>
            <a:off x="304800" y="2103120"/>
            <a:ext cx="6908800" cy="381000"/>
          </a:xfrm>
          <a:prstGeom prst="rect">
            <a:avLst/>
          </a:prstGeom>
        </p:spPr>
        <p:txBody>
          <a:bodyPr>
            <a:noAutofit/>
          </a:bodyPr>
          <a:lstStyle>
            <a:lvl1pPr marL="0" indent="0">
              <a:buNone/>
              <a:defRPr sz="16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Subheading/topic</a:t>
            </a:r>
          </a:p>
        </p:txBody>
      </p:sp>
      <p:sp>
        <p:nvSpPr>
          <p:cNvPr id="14" name="Text Placeholder 6"/>
          <p:cNvSpPr txBox="1">
            <a:spLocks/>
          </p:cNvSpPr>
          <p:nvPr userDrawn="1"/>
        </p:nvSpPr>
        <p:spPr>
          <a:xfrm>
            <a:off x="7620001" y="6583680"/>
            <a:ext cx="425488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©2022 ARTHUR J. GALLAGHER &amp; CO. </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2279" y="63738"/>
            <a:ext cx="2385981" cy="712639"/>
          </a:xfrm>
          <a:prstGeom prst="rect">
            <a:avLst/>
          </a:prstGeom>
        </p:spPr>
      </p:pic>
    </p:spTree>
    <p:extLst>
      <p:ext uri="{BB962C8B-B14F-4D97-AF65-F5344CB8AC3E}">
        <p14:creationId xmlns:p14="http://schemas.microsoft.com/office/powerpoint/2010/main" val="21382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hank you/Closing">
    <p:spTree>
      <p:nvGrpSpPr>
        <p:cNvPr id="1" name=""/>
        <p:cNvGrpSpPr/>
        <p:nvPr/>
      </p:nvGrpSpPr>
      <p:grpSpPr>
        <a:xfrm>
          <a:off x="0" y="0"/>
          <a:ext cx="0" cy="0"/>
          <a:chOff x="0" y="0"/>
          <a:chExt cx="0" cy="0"/>
        </a:xfrm>
      </p:grpSpPr>
      <p:pic>
        <p:nvPicPr>
          <p:cNvPr id="13" name="Picture 2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31" y="3216872"/>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08398" y="4681603"/>
            <a:ext cx="3406863" cy="1625600"/>
          </a:xfrm>
          <a:prstGeom prst="rect">
            <a:avLst/>
          </a:prstGeom>
        </p:spPr>
      </p:pic>
      <p:sp>
        <p:nvSpPr>
          <p:cNvPr id="2" name="Title 1"/>
          <p:cNvSpPr>
            <a:spLocks noGrp="1"/>
          </p:cNvSpPr>
          <p:nvPr>
            <p:ph type="ctrTitle" hasCustomPrompt="1"/>
          </p:nvPr>
        </p:nvSpPr>
        <p:spPr>
          <a:xfrm>
            <a:off x="304811" y="1090565"/>
            <a:ext cx="7395164" cy="1102123"/>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Thank you!</a:t>
            </a:r>
          </a:p>
        </p:txBody>
      </p:sp>
      <p:sp>
        <p:nvSpPr>
          <p:cNvPr id="10" name="Text Placeholder 5"/>
          <p:cNvSpPr>
            <a:spLocks noGrp="1"/>
          </p:cNvSpPr>
          <p:nvPr>
            <p:ph type="body" sz="quarter" idx="10" hasCustomPrompt="1"/>
          </p:nvPr>
        </p:nvSpPr>
        <p:spPr>
          <a:xfrm>
            <a:off x="304800" y="4653420"/>
            <a:ext cx="4775200" cy="838200"/>
          </a:xfrm>
          <a:prstGeom prst="rect">
            <a:avLst/>
          </a:prstGeom>
        </p:spPr>
        <p:txBody>
          <a:bodyPr>
            <a:normAutofit/>
          </a:bodyPr>
          <a:lstStyle>
            <a:lvl1pPr marL="0" indent="0">
              <a:spcAft>
                <a:spcPts val="0"/>
              </a:spcAft>
              <a:buNone/>
              <a:defRPr sz="1733"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Contact Name and info</a:t>
            </a:r>
          </a:p>
        </p:txBody>
      </p:sp>
      <p:sp>
        <p:nvSpPr>
          <p:cNvPr id="11" name="Text Placeholder 5"/>
          <p:cNvSpPr>
            <a:spLocks noGrp="1"/>
          </p:cNvSpPr>
          <p:nvPr>
            <p:ph type="body" sz="quarter" idx="11" hasCustomPrompt="1"/>
          </p:nvPr>
        </p:nvSpPr>
        <p:spPr>
          <a:xfrm>
            <a:off x="304800" y="5491620"/>
            <a:ext cx="4775200" cy="836112"/>
          </a:xfrm>
          <a:prstGeom prst="rect">
            <a:avLst/>
          </a:prstGeom>
        </p:spPr>
        <p:txBody>
          <a:bodyPr>
            <a:normAutofit/>
          </a:bodyPr>
          <a:lstStyle>
            <a:lvl1pPr marL="0" indent="0">
              <a:spcAft>
                <a:spcPts val="0"/>
              </a:spcAft>
              <a:buNone/>
              <a:defRPr sz="1733">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Address</a:t>
            </a:r>
          </a:p>
        </p:txBody>
      </p:sp>
      <p:sp>
        <p:nvSpPr>
          <p:cNvPr id="8"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spTree>
    <p:extLst>
      <p:ext uri="{BB962C8B-B14F-4D97-AF65-F5344CB8AC3E}">
        <p14:creationId xmlns:p14="http://schemas.microsoft.com/office/powerpoint/2010/main" val="13134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116516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07414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293713"/>
            <a:ext cx="7924800"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335978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42278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6" name="Rectangle 5"/>
          <p:cNvSpPr/>
          <p:nvPr userDrawn="1"/>
        </p:nvSpPr>
        <p:spPr>
          <a:xfrm>
            <a:off x="426724" y="293713"/>
            <a:ext cx="36576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3064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848193"/>
            <a:ext cx="1036320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92495" y="293713"/>
            <a:ext cx="7437116"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dirty="0"/>
              <a:t>Click to edit Master title style</a:t>
            </a:r>
          </a:p>
        </p:txBody>
      </p:sp>
      <p:sp>
        <p:nvSpPr>
          <p:cNvPr id="4" name="Rectangle 3"/>
          <p:cNvSpPr/>
          <p:nvPr userDrawn="1"/>
        </p:nvSpPr>
        <p:spPr>
          <a:xfrm>
            <a:off x="426724" y="293713"/>
            <a:ext cx="36576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30344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1848193"/>
            <a:ext cx="54864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399470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792495" y="293713"/>
            <a:ext cx="7437116"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sz="2133">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8229599"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345273"/>
            <a:ext cx="10363200" cy="411480"/>
          </a:xfrm>
          <a:prstGeom prst="rect">
            <a:avLst/>
          </a:prstGeom>
        </p:spPr>
        <p:txBody>
          <a:bodyPr>
            <a:noAutofit/>
          </a:bodyPr>
          <a:lstStyle>
            <a:lvl1pPr marL="0" indent="0">
              <a:buNone/>
              <a:defRPr sz="2667" b="1">
                <a:solidFill>
                  <a:schemeClr val="accent2"/>
                </a:solidFill>
                <a:latin typeface="+mj-lt"/>
              </a:defRPr>
            </a:lvl1pPr>
          </a:lstStyle>
          <a:p>
            <a:pPr lvl="0"/>
            <a:r>
              <a:rPr lang="en-US" dirty="0"/>
              <a:t>Subtitle</a:t>
            </a:r>
          </a:p>
        </p:txBody>
      </p:sp>
      <p:sp>
        <p:nvSpPr>
          <p:cNvPr id="7" name="Rectangle 6"/>
          <p:cNvSpPr/>
          <p:nvPr userDrawn="1"/>
        </p:nvSpPr>
        <p:spPr>
          <a:xfrm>
            <a:off x="426724" y="293713"/>
            <a:ext cx="36576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9" name="Content Placeholder 2"/>
          <p:cNvSpPr>
            <a:spLocks noGrp="1"/>
          </p:cNvSpPr>
          <p:nvPr>
            <p:ph idx="15" hasCustomPrompt="1"/>
          </p:nvPr>
        </p:nvSpPr>
        <p:spPr>
          <a:xfrm>
            <a:off x="4267199" y="1848193"/>
            <a:ext cx="3657600" cy="4023360"/>
          </a:xfr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Tree>
    <p:extLst>
      <p:ext uri="{BB962C8B-B14F-4D97-AF65-F5344CB8AC3E}">
        <p14:creationId xmlns:p14="http://schemas.microsoft.com/office/powerpoint/2010/main" val="31992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2543"/>
          <a:stretch/>
        </p:blipFill>
        <p:spPr bwMode="auto">
          <a:xfrm>
            <a:off x="-1" y="3248204"/>
            <a:ext cx="12211325"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70560" y="1865376"/>
            <a:ext cx="679094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70560" y="2926080"/>
            <a:ext cx="6790944"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6FACDE">
                    <a:lumMod val="40000"/>
                    <a:lumOff val="60000"/>
                  </a:srgbClr>
                </a:solidFill>
              </a:rPr>
              <a:t>©2018 ARTHUR J. GALLAGHER &amp; CO.  |  AJG.COM</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
        <p:nvSpPr>
          <p:cNvPr id="8" name="Rectangle 7"/>
          <p:cNvSpPr/>
          <p:nvPr userDrawn="1"/>
        </p:nvSpPr>
        <p:spPr>
          <a:xfrm>
            <a:off x="304800" y="1865376"/>
            <a:ext cx="365760" cy="10607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23899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theme" Target="../theme/theme2.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slideLayout" Target="../slideLayouts/slideLayout7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32.emf"/><Relationship Id="rId2" Type="http://schemas.openxmlformats.org/officeDocument/2006/relationships/slideLayout" Target="../slideLayouts/slideLayout73.xml"/><Relationship Id="rId16" Type="http://schemas.openxmlformats.org/officeDocument/2006/relationships/theme" Target="../theme/theme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47" Type="http://schemas.openxmlformats.org/officeDocument/2006/relationships/slideLayout" Target="../slideLayouts/slideLayout133.xml"/><Relationship Id="rId50" Type="http://schemas.openxmlformats.org/officeDocument/2006/relationships/slideLayout" Target="../slideLayouts/slideLayout136.xml"/><Relationship Id="rId55" Type="http://schemas.openxmlformats.org/officeDocument/2006/relationships/theme" Target="../theme/theme4.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slideLayout" Target="../slideLayouts/slideLayout132.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41" Type="http://schemas.openxmlformats.org/officeDocument/2006/relationships/slideLayout" Target="../slideLayouts/slideLayout127.xml"/><Relationship Id="rId54" Type="http://schemas.openxmlformats.org/officeDocument/2006/relationships/slideLayout" Target="../slideLayouts/slideLayout140.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slideLayout" Target="../slideLayouts/slideLayout131.xml"/><Relationship Id="rId53" Type="http://schemas.openxmlformats.org/officeDocument/2006/relationships/slideLayout" Target="../slideLayouts/slideLayout139.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49" Type="http://schemas.openxmlformats.org/officeDocument/2006/relationships/slideLayout" Target="../slideLayouts/slideLayout135.xml"/><Relationship Id="rId57" Type="http://schemas.openxmlformats.org/officeDocument/2006/relationships/image" Target="../media/image77.png"/><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52" Type="http://schemas.openxmlformats.org/officeDocument/2006/relationships/slideLayout" Target="../slideLayouts/slideLayout138.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 Id="rId48" Type="http://schemas.openxmlformats.org/officeDocument/2006/relationships/slideLayout" Target="../slideLayouts/slideLayout134.xml"/><Relationship Id="rId56" Type="http://schemas.openxmlformats.org/officeDocument/2006/relationships/image" Target="../media/image32.emf"/><Relationship Id="rId8" Type="http://schemas.openxmlformats.org/officeDocument/2006/relationships/slideLayout" Target="../slideLayouts/slideLayout94.xml"/><Relationship Id="rId51" Type="http://schemas.openxmlformats.org/officeDocument/2006/relationships/slideLayout" Target="../slideLayouts/slideLayout137.xml"/><Relationship Id="rId3"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theme" Target="../theme/theme5.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slideLayout" Target="../slideLayouts/slideLayout222.xml"/><Relationship Id="rId47" Type="http://schemas.openxmlformats.org/officeDocument/2006/relationships/slideLayout" Target="../slideLayouts/slideLayout227.xml"/><Relationship Id="rId50" Type="http://schemas.openxmlformats.org/officeDocument/2006/relationships/slideLayout" Target="../slideLayouts/slideLayout230.xml"/><Relationship Id="rId55" Type="http://schemas.openxmlformats.org/officeDocument/2006/relationships/theme" Target="../theme/theme6.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46" Type="http://schemas.openxmlformats.org/officeDocument/2006/relationships/slideLayout" Target="../slideLayouts/slideLayout226.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41" Type="http://schemas.openxmlformats.org/officeDocument/2006/relationships/slideLayout" Target="../slideLayouts/slideLayout221.xml"/><Relationship Id="rId54" Type="http://schemas.openxmlformats.org/officeDocument/2006/relationships/slideLayout" Target="../slideLayouts/slideLayout234.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45" Type="http://schemas.openxmlformats.org/officeDocument/2006/relationships/slideLayout" Target="../slideLayouts/slideLayout225.xml"/><Relationship Id="rId53" Type="http://schemas.openxmlformats.org/officeDocument/2006/relationships/slideLayout" Target="../slideLayouts/slideLayout233.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49" Type="http://schemas.openxmlformats.org/officeDocument/2006/relationships/slideLayout" Target="../slideLayouts/slideLayout229.xml"/><Relationship Id="rId57" Type="http://schemas.openxmlformats.org/officeDocument/2006/relationships/image" Target="../media/image77.png"/><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4" Type="http://schemas.openxmlformats.org/officeDocument/2006/relationships/slideLayout" Target="../slideLayouts/slideLayout224.xml"/><Relationship Id="rId52" Type="http://schemas.openxmlformats.org/officeDocument/2006/relationships/slideLayout" Target="../slideLayouts/slideLayout232.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43" Type="http://schemas.openxmlformats.org/officeDocument/2006/relationships/slideLayout" Target="../slideLayouts/slideLayout223.xml"/><Relationship Id="rId48" Type="http://schemas.openxmlformats.org/officeDocument/2006/relationships/slideLayout" Target="../slideLayouts/slideLayout228.xml"/><Relationship Id="rId56" Type="http://schemas.openxmlformats.org/officeDocument/2006/relationships/image" Target="../media/image32.emf"/><Relationship Id="rId8" Type="http://schemas.openxmlformats.org/officeDocument/2006/relationships/slideLayout" Target="../slideLayouts/slideLayout188.xml"/><Relationship Id="rId51" Type="http://schemas.openxmlformats.org/officeDocument/2006/relationships/slideLayout" Target="../slideLayouts/slideLayout231.xml"/><Relationship Id="rId3" Type="http://schemas.openxmlformats.org/officeDocument/2006/relationships/slideLayout" Target="../slideLayouts/slideLayout1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4800" y="1463040"/>
            <a:ext cx="10363200"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10" name="TextBox 9"/>
          <p:cNvSpPr txBox="1"/>
          <p:nvPr userDrawn="1"/>
        </p:nvSpPr>
        <p:spPr>
          <a:xfrm>
            <a:off x="304799" y="6583680"/>
            <a:ext cx="692727"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796" r:id="rId1"/>
    <p:sldLayoutId id="2147483865" r:id="rId2"/>
    <p:sldLayoutId id="2147483821" r:id="rId3"/>
    <p:sldLayoutId id="2147483822" r:id="rId4"/>
    <p:sldLayoutId id="2147483853" r:id="rId5"/>
    <p:sldLayoutId id="2147483854" r:id="rId6"/>
    <p:sldLayoutId id="2147483855" r:id="rId7"/>
    <p:sldLayoutId id="2147483856" r:id="rId8"/>
    <p:sldLayoutId id="2147483857" r:id="rId9"/>
    <p:sldLayoutId id="2147483858" r:id="rId10"/>
    <p:sldLayoutId id="2147483802" r:id="rId11"/>
    <p:sldLayoutId id="2147483832" r:id="rId12"/>
    <p:sldLayoutId id="2147483803" r:id="rId13"/>
    <p:sldLayoutId id="2147483860" r:id="rId14"/>
    <p:sldLayoutId id="2147483859" r:id="rId15"/>
    <p:sldLayoutId id="2147483834" r:id="rId16"/>
    <p:sldLayoutId id="2147483827" r:id="rId17"/>
    <p:sldLayoutId id="2147483839" r:id="rId18"/>
    <p:sldLayoutId id="2147483838" r:id="rId19"/>
    <p:sldLayoutId id="2147483861" r:id="rId20"/>
    <p:sldLayoutId id="2147484074" r:id="rId21"/>
    <p:sldLayoutId id="2147483835" r:id="rId22"/>
    <p:sldLayoutId id="2147483836" r:id="rId23"/>
    <p:sldLayoutId id="2147483828" r:id="rId24"/>
    <p:sldLayoutId id="2147483829" r:id="rId25"/>
    <p:sldLayoutId id="2147483862" r:id="rId26"/>
    <p:sldLayoutId id="2147483863" r:id="rId27"/>
    <p:sldLayoutId id="2147483840" r:id="rId28"/>
    <p:sldLayoutId id="2147484020" r:id="rId29"/>
    <p:sldLayoutId id="21474840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400"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4800" y="1463040"/>
            <a:ext cx="10363200" cy="448056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txBox="1">
            <a:spLocks/>
          </p:cNvSpPr>
          <p:nvPr userDrawn="1"/>
        </p:nvSpPr>
        <p:spPr>
          <a:xfrm>
            <a:off x="10789920" y="6522720"/>
            <a:ext cx="983931" cy="301752"/>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fld id="{A693E131-0D16-45FB-88DE-8C60A1B179D3}" type="slidenum">
              <a:rPr lang="en-US" sz="1067" smtClean="0">
                <a:solidFill>
                  <a:schemeClr val="bg1"/>
                </a:solidFill>
              </a:rPr>
              <a:pPr marL="0" marR="0" indent="0" algn="r" defTabSz="609585" rtl="0" eaLnBrk="1" fontAlgn="auto" latinLnBrk="0" hangingPunct="1">
                <a:lnSpc>
                  <a:spcPct val="100000"/>
                </a:lnSpc>
                <a:spcBef>
                  <a:spcPct val="20000"/>
                </a:spcBef>
                <a:spcAft>
                  <a:spcPts val="0"/>
                </a:spcAft>
                <a:buClrTx/>
                <a:buSzTx/>
                <a:buFont typeface="Arial"/>
                <a:buNone/>
                <a:tabLst/>
                <a:defRPr/>
              </a:pPr>
              <a:t>‹#›</a:t>
            </a:fld>
            <a:endParaRPr lang="en-US" sz="1067" dirty="0">
              <a:solidFill>
                <a:schemeClr val="bg1"/>
              </a:solidFill>
            </a:endParaRPr>
          </a:p>
        </p:txBody>
      </p:sp>
    </p:spTree>
    <p:extLst>
      <p:ext uri="{BB962C8B-B14F-4D97-AF65-F5344CB8AC3E}">
        <p14:creationId xmlns:p14="http://schemas.microsoft.com/office/powerpoint/2010/main" val="70170516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95" r:id="rId29"/>
    <p:sldLayoutId id="2147483896" r:id="rId30"/>
    <p:sldLayoutId id="2147483897" r:id="rId31"/>
    <p:sldLayoutId id="2147483898" r:id="rId32"/>
    <p:sldLayoutId id="2147483899" r:id="rId33"/>
    <p:sldLayoutId id="2147483900" r:id="rId34"/>
    <p:sldLayoutId id="2147483901" r:id="rId35"/>
    <p:sldLayoutId id="2147483902" r:id="rId36"/>
    <p:sldLayoutId id="2147483903" r:id="rId37"/>
    <p:sldLayoutId id="2147483904" r:id="rId38"/>
    <p:sldLayoutId id="2147483905" r:id="rId39"/>
    <p:sldLayoutId id="2147484081" r:id="rId40"/>
    <p:sldLayoutId id="2147484082"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85" rtl="0" eaLnBrk="1" latinLnBrk="0" hangingPunct="1">
        <a:spcBef>
          <a:spcPct val="0"/>
        </a:spcBef>
        <a:buNone/>
        <a:defRPr sz="3200" kern="1200">
          <a:solidFill>
            <a:schemeClr val="accent1"/>
          </a:solidFill>
          <a:latin typeface="+mj-lt"/>
          <a:ea typeface="+mj-ea"/>
          <a:cs typeface="+mj-cs"/>
        </a:defRPr>
      </a:lvl1pPr>
    </p:titleStyle>
    <p:bodyStyle>
      <a:lvl1pPr marL="304792" indent="-304792" algn="l" defTabSz="609585" rtl="0" eaLnBrk="1" latinLnBrk="0" hangingPunct="1">
        <a:spcBef>
          <a:spcPts val="0"/>
        </a:spcBef>
        <a:spcAft>
          <a:spcPts val="1200"/>
        </a:spcAft>
        <a:buClr>
          <a:schemeClr val="accent2"/>
        </a:buClr>
        <a:buFont typeface="Arial"/>
        <a:buChar char="•"/>
        <a:defRPr sz="2133" kern="1200">
          <a:solidFill>
            <a:schemeClr val="tx2"/>
          </a:solidFill>
          <a:latin typeface="+mn-lt"/>
          <a:ea typeface="+mn-ea"/>
          <a:cs typeface="Times New Roman"/>
        </a:defRPr>
      </a:lvl1pPr>
      <a:lvl2pPr marL="615935" indent="-306910" algn="l" defTabSz="609585" rtl="0" eaLnBrk="1" latinLnBrk="0" hangingPunct="1">
        <a:spcBef>
          <a:spcPts val="0"/>
        </a:spcBef>
        <a:spcAft>
          <a:spcPts val="1200"/>
        </a:spcAft>
        <a:buClr>
          <a:schemeClr val="accent2"/>
        </a:buClr>
        <a:buFont typeface="Arial"/>
        <a:buChar char="–"/>
        <a:defRPr sz="1867" kern="1200">
          <a:solidFill>
            <a:schemeClr val="tx2"/>
          </a:solidFill>
          <a:latin typeface="+mn-lt"/>
          <a:ea typeface="+mn-ea"/>
          <a:cs typeface="Times New Roman"/>
        </a:defRPr>
      </a:lvl2pPr>
      <a:lvl3pPr marL="912261" indent="-306910" algn="l" defTabSz="609585" rtl="0" eaLnBrk="1" latinLnBrk="0" hangingPunct="1">
        <a:spcBef>
          <a:spcPts val="0"/>
        </a:spcBef>
        <a:spcAft>
          <a:spcPts val="1200"/>
        </a:spcAft>
        <a:buClr>
          <a:schemeClr val="accent2"/>
        </a:buClr>
        <a:buFont typeface="Wingdings" panose="05000000000000000000" pitchFamily="2" charset="2"/>
        <a:buChar char="§"/>
        <a:defRPr sz="1733" kern="1200">
          <a:solidFill>
            <a:schemeClr val="tx2"/>
          </a:solidFill>
          <a:latin typeface="+mn-lt"/>
          <a:ea typeface="+mn-ea"/>
          <a:cs typeface="Times New Roman"/>
        </a:defRPr>
      </a:lvl3pPr>
      <a:lvl4pPr marL="1219170" indent="-298443" algn="l" defTabSz="609585" rtl="0" eaLnBrk="1" latinLnBrk="0" hangingPunct="1">
        <a:spcBef>
          <a:spcPts val="0"/>
        </a:spcBef>
        <a:spcAft>
          <a:spcPts val="1200"/>
        </a:spcAft>
        <a:buClr>
          <a:schemeClr val="accent2"/>
        </a:buClr>
        <a:buFont typeface="Arial"/>
        <a:buChar char="–"/>
        <a:defRPr lang="en-US" sz="1733" kern="1200" dirty="0">
          <a:solidFill>
            <a:schemeClr val="tx2"/>
          </a:solidFill>
          <a:latin typeface="+mn-lt"/>
          <a:ea typeface="+mn-ea"/>
          <a:cs typeface="Times New Roman"/>
        </a:defRPr>
      </a:lvl4pPr>
      <a:lvl5pPr marL="1523962" indent="-298443" algn="l" defTabSz="609585" rtl="0" eaLnBrk="1" latinLnBrk="0" hangingPunct="1">
        <a:spcBef>
          <a:spcPts val="0"/>
        </a:spcBef>
        <a:spcAft>
          <a:spcPts val="1200"/>
        </a:spcAft>
        <a:buClr>
          <a:schemeClr val="accent2"/>
        </a:buClr>
        <a:buFont typeface="Arial" panose="020B0604020202020204" pitchFamily="34" charset="0"/>
        <a:buChar char="–"/>
        <a:defRPr sz="1733" kern="1200">
          <a:solidFill>
            <a:schemeClr val="tx2"/>
          </a:solidFill>
          <a:latin typeface="+mn-lt"/>
          <a:ea typeface="+mn-ea"/>
          <a:cs typeface="Times New Roman"/>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17" cstate="screen">
            <a:extLst>
              <a:ext uri="{28A0092B-C50C-407E-A947-70E740481C1C}">
                <a14:useLocalDpi xmlns:a14="http://schemas.microsoft.com/office/drawing/2010/main"/>
              </a:ext>
            </a:extLst>
          </a:blip>
          <a:srcRect b="11351"/>
          <a:stretch/>
        </p:blipFill>
        <p:spPr>
          <a:xfrm>
            <a:off x="5323301" y="5223608"/>
            <a:ext cx="6884225" cy="1633893"/>
          </a:xfrm>
          <a:prstGeom prst="rect">
            <a:avLst/>
          </a:prstGeom>
        </p:spPr>
      </p:pic>
      <p:sp>
        <p:nvSpPr>
          <p:cNvPr id="2"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4800" y="1463040"/>
            <a:ext cx="10363200"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p:cNvSpPr txBox="1">
            <a:spLocks/>
          </p:cNvSpPr>
          <p:nvPr userDrawn="1"/>
        </p:nvSpPr>
        <p:spPr>
          <a:xfrm>
            <a:off x="30480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mj-lt"/>
                <a:ea typeface="+mn-ea"/>
                <a:cs typeface="+mn-cs"/>
              </a:rPr>
              <a:t>©2022 ARTHUR J. GALLAGHER &amp; CO</a:t>
            </a:r>
          </a:p>
        </p:txBody>
      </p:sp>
    </p:spTree>
    <p:extLst>
      <p:ext uri="{BB962C8B-B14F-4D97-AF65-F5344CB8AC3E}">
        <p14:creationId xmlns:p14="http://schemas.microsoft.com/office/powerpoint/2010/main" val="213217626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85" rtl="0" eaLnBrk="1" latinLnBrk="0" hangingPunct="1">
        <a:spcBef>
          <a:spcPct val="0"/>
        </a:spcBef>
        <a:buNone/>
        <a:defRPr sz="4000" kern="1200">
          <a:solidFill>
            <a:schemeClr val="accent1"/>
          </a:solidFill>
          <a:latin typeface="+mj-lt"/>
          <a:ea typeface="+mj-ea"/>
          <a:cs typeface="+mj-cs"/>
        </a:defRPr>
      </a:lvl1pPr>
    </p:titleStyle>
    <p:bodyStyle>
      <a:lvl1pPr marL="304792" indent="-304792" algn="l" defTabSz="609585" rtl="0" eaLnBrk="1" latinLnBrk="0" hangingPunct="1">
        <a:spcBef>
          <a:spcPts val="0"/>
        </a:spcBef>
        <a:spcAft>
          <a:spcPts val="1200"/>
        </a:spcAft>
        <a:buClr>
          <a:schemeClr val="accent2"/>
        </a:buClr>
        <a:buFont typeface="Arial"/>
        <a:buChar char="•"/>
        <a:defRPr sz="2667" kern="1200">
          <a:solidFill>
            <a:schemeClr val="tx2"/>
          </a:solidFill>
          <a:latin typeface="+mn-lt"/>
          <a:ea typeface="+mn-ea"/>
          <a:cs typeface="Times New Roman"/>
        </a:defRPr>
      </a:lvl1pPr>
      <a:lvl2pPr marL="615935" indent="-306910" algn="l" defTabSz="609585" rtl="0" eaLnBrk="1" latinLnBrk="0" hangingPunct="1">
        <a:spcBef>
          <a:spcPts val="0"/>
        </a:spcBef>
        <a:spcAft>
          <a:spcPts val="1200"/>
        </a:spcAft>
        <a:buClr>
          <a:schemeClr val="accent2"/>
        </a:buClr>
        <a:buFont typeface="Arial"/>
        <a:buChar char="–"/>
        <a:defRPr sz="2400" kern="1200">
          <a:solidFill>
            <a:schemeClr val="tx2"/>
          </a:solidFill>
          <a:latin typeface="+mn-lt"/>
          <a:ea typeface="+mn-ea"/>
          <a:cs typeface="Times New Roman"/>
        </a:defRPr>
      </a:lvl2pPr>
      <a:lvl3pPr marL="912261" indent="-306910" algn="l" defTabSz="609585" rtl="0" eaLnBrk="1" latinLnBrk="0" hangingPunct="1">
        <a:spcBef>
          <a:spcPts val="0"/>
        </a:spcBef>
        <a:spcAft>
          <a:spcPts val="1200"/>
        </a:spcAft>
        <a:buClr>
          <a:schemeClr val="accent2"/>
        </a:buClr>
        <a:buFont typeface="Wingdings" panose="05000000000000000000" pitchFamily="2" charset="2"/>
        <a:buChar char="§"/>
        <a:defRPr sz="2133" kern="1200">
          <a:solidFill>
            <a:schemeClr val="tx2"/>
          </a:solidFill>
          <a:latin typeface="+mn-lt"/>
          <a:ea typeface="+mn-ea"/>
          <a:cs typeface="Times New Roman"/>
        </a:defRPr>
      </a:lvl3pPr>
      <a:lvl4pPr marL="1219170" indent="-298443" algn="l" defTabSz="609585" rtl="0" eaLnBrk="1" latinLnBrk="0" hangingPunct="1">
        <a:spcBef>
          <a:spcPts val="0"/>
        </a:spcBef>
        <a:spcAft>
          <a:spcPts val="1200"/>
        </a:spcAft>
        <a:buClr>
          <a:schemeClr val="accent2"/>
        </a:buClr>
        <a:buFont typeface="Arial"/>
        <a:buChar char="–"/>
        <a:defRPr lang="en-US" sz="2133" kern="1200" dirty="0">
          <a:solidFill>
            <a:schemeClr val="tx2"/>
          </a:solidFill>
          <a:latin typeface="+mn-lt"/>
          <a:ea typeface="+mn-ea"/>
          <a:cs typeface="Times New Roman"/>
        </a:defRPr>
      </a:lvl4pPr>
      <a:lvl5pPr marL="1523962" indent="-298443" algn="l" defTabSz="609585" rtl="0" eaLnBrk="1" latinLnBrk="0" hangingPunct="1">
        <a:spcBef>
          <a:spcPts val="0"/>
        </a:spcBef>
        <a:spcAft>
          <a:spcPts val="1200"/>
        </a:spcAft>
        <a:buClr>
          <a:schemeClr val="accent2"/>
        </a:buClr>
        <a:buFont typeface="Arial" panose="020B0604020202020204" pitchFamily="34" charset="0"/>
        <a:buChar char="–"/>
        <a:defRPr sz="2133" kern="1200">
          <a:solidFill>
            <a:schemeClr val="tx2"/>
          </a:solidFill>
          <a:latin typeface="+mn-lt"/>
          <a:ea typeface="+mn-ea"/>
          <a:cs typeface="Times New Roman"/>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6" cstate="screen">
            <a:extLst>
              <a:ext uri="{28A0092B-C50C-407E-A947-70E740481C1C}">
                <a14:useLocalDpi xmlns:a14="http://schemas.microsoft.com/office/drawing/2010/main"/>
              </a:ext>
            </a:extLst>
          </a:blip>
          <a:srcRect b="11351"/>
          <a:stretch/>
        </p:blipFill>
        <p:spPr>
          <a:xfrm>
            <a:off x="5323317" y="5223608"/>
            <a:ext cx="6884225" cy="1633893"/>
          </a:xfrm>
          <a:prstGeom prst="rect">
            <a:avLst/>
          </a:prstGeom>
        </p:spPr>
      </p:pic>
      <p:sp>
        <p:nvSpPr>
          <p:cNvPr id="2"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4800" y="1573873"/>
            <a:ext cx="10363200"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txBox="1">
            <a:spLocks/>
          </p:cNvSpPr>
          <p:nvPr/>
        </p:nvSpPr>
        <p:spPr>
          <a:xfrm>
            <a:off x="10789920" y="6522720"/>
            <a:ext cx="983931" cy="301752"/>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fld id="{A693E131-0D16-45FB-88DE-8C60A1B179D3}" type="slidenum">
              <a:rPr sz="1067">
                <a:solidFill>
                  <a:srgbClr val="FFFFFF"/>
                </a:solidFill>
              </a:rPr>
              <a:pPr>
                <a:defRPr/>
              </a:pPr>
              <a:t>‹#›</a:t>
            </a:fld>
            <a:endParaRPr sz="1067" dirty="0">
              <a:solidFill>
                <a:srgbClr val="FFFFFF"/>
              </a:solidFill>
            </a:endParaRPr>
          </a:p>
        </p:txBody>
      </p:sp>
      <p:sp>
        <p:nvSpPr>
          <p:cNvPr id="13" name="Text Placeholder 6"/>
          <p:cNvSpPr txBox="1">
            <a:spLocks/>
          </p:cNvSpPr>
          <p:nvPr/>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FFFFFF">
                    <a:lumMod val="75000"/>
                  </a:srgbClr>
                </a:solidFill>
              </a:rPr>
              <a:t>©2018 ARTHUR J. GALLAGHER &amp; CO.  |  AJG.COM</a:t>
            </a:r>
          </a:p>
        </p:txBody>
      </p:sp>
      <p:pic>
        <p:nvPicPr>
          <p:cNvPr id="10" name="Picture 9"/>
          <p:cNvPicPr>
            <a:picLocks noChangeAspect="1"/>
          </p:cNvPicPr>
          <p:nvPr/>
        </p:nvPicPr>
        <p:blipFill rotWithShape="1">
          <a:blip r:embed="rId57"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Tree>
    <p:extLst>
      <p:ext uri="{BB962C8B-B14F-4D97-AF65-F5344CB8AC3E}">
        <p14:creationId xmlns:p14="http://schemas.microsoft.com/office/powerpoint/2010/main" val="184284936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 id="2147483957" r:id="rId33"/>
    <p:sldLayoutId id="2147483958" r:id="rId34"/>
    <p:sldLayoutId id="2147483959" r:id="rId35"/>
    <p:sldLayoutId id="2147483960" r:id="rId36"/>
    <p:sldLayoutId id="2147483961" r:id="rId37"/>
    <p:sldLayoutId id="2147483962" r:id="rId38"/>
    <p:sldLayoutId id="2147483963" r:id="rId39"/>
    <p:sldLayoutId id="2147483964" r:id="rId40"/>
    <p:sldLayoutId id="2147483965" r:id="rId41"/>
    <p:sldLayoutId id="2147483966" r:id="rId42"/>
    <p:sldLayoutId id="2147483967" r:id="rId43"/>
    <p:sldLayoutId id="2147483968" r:id="rId44"/>
    <p:sldLayoutId id="2147483969" r:id="rId45"/>
    <p:sldLayoutId id="2147483970" r:id="rId46"/>
    <p:sldLayoutId id="2147483971" r:id="rId47"/>
    <p:sldLayoutId id="2147483972" r:id="rId48"/>
    <p:sldLayoutId id="2147483973" r:id="rId49"/>
    <p:sldLayoutId id="2147483974" r:id="rId50"/>
    <p:sldLayoutId id="2147483975" r:id="rId51"/>
    <p:sldLayoutId id="2147483976" r:id="rId52"/>
    <p:sldLayoutId id="2147484077" r:id="rId53"/>
    <p:sldLayoutId id="2147484078"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09585" rtl="0" eaLnBrk="1" latinLnBrk="0" hangingPunct="1">
        <a:spcBef>
          <a:spcPct val="0"/>
        </a:spcBef>
        <a:buNone/>
        <a:defRPr sz="4000" kern="1200">
          <a:solidFill>
            <a:schemeClr val="accent1"/>
          </a:solidFill>
          <a:latin typeface="+mj-lt"/>
          <a:ea typeface="+mj-ea"/>
          <a:cs typeface="+mj-cs"/>
        </a:defRPr>
      </a:lvl1pPr>
    </p:titleStyle>
    <p:bodyStyle>
      <a:lvl1pPr marL="304792" indent="-304792" algn="l" defTabSz="609585" rtl="0" eaLnBrk="1" latinLnBrk="0" hangingPunct="1">
        <a:spcBef>
          <a:spcPts val="0"/>
        </a:spcBef>
        <a:spcAft>
          <a:spcPts val="1200"/>
        </a:spcAft>
        <a:buClr>
          <a:schemeClr val="accent2"/>
        </a:buClr>
        <a:buFont typeface="Arial"/>
        <a:buChar char="•"/>
        <a:defRPr sz="2667" kern="1200">
          <a:solidFill>
            <a:schemeClr val="tx2"/>
          </a:solidFill>
          <a:latin typeface="+mn-lt"/>
          <a:ea typeface="+mn-ea"/>
          <a:cs typeface="Times New Roman"/>
        </a:defRPr>
      </a:lvl1pPr>
      <a:lvl2pPr marL="615935" indent="-306910" algn="l" defTabSz="609585" rtl="0" eaLnBrk="1" latinLnBrk="0" hangingPunct="1">
        <a:spcBef>
          <a:spcPts val="0"/>
        </a:spcBef>
        <a:spcAft>
          <a:spcPts val="1200"/>
        </a:spcAft>
        <a:buClr>
          <a:schemeClr val="accent2"/>
        </a:buClr>
        <a:buFont typeface="Arial"/>
        <a:buChar char="–"/>
        <a:defRPr sz="2400" kern="1200">
          <a:solidFill>
            <a:schemeClr val="tx2"/>
          </a:solidFill>
          <a:latin typeface="+mn-lt"/>
          <a:ea typeface="+mn-ea"/>
          <a:cs typeface="Times New Roman"/>
        </a:defRPr>
      </a:lvl2pPr>
      <a:lvl3pPr marL="912261" indent="-306910" algn="l" defTabSz="609585" rtl="0" eaLnBrk="1" latinLnBrk="0" hangingPunct="1">
        <a:spcBef>
          <a:spcPts val="0"/>
        </a:spcBef>
        <a:spcAft>
          <a:spcPts val="1200"/>
        </a:spcAft>
        <a:buClr>
          <a:schemeClr val="accent2"/>
        </a:buClr>
        <a:buFont typeface="Wingdings" panose="05000000000000000000" pitchFamily="2" charset="2"/>
        <a:buChar char="§"/>
        <a:defRPr sz="2133" kern="1200">
          <a:solidFill>
            <a:schemeClr val="tx2"/>
          </a:solidFill>
          <a:latin typeface="+mn-lt"/>
          <a:ea typeface="+mn-ea"/>
          <a:cs typeface="Times New Roman"/>
        </a:defRPr>
      </a:lvl3pPr>
      <a:lvl4pPr marL="1219170" indent="-298443" algn="l" defTabSz="609585" rtl="0" eaLnBrk="1" latinLnBrk="0" hangingPunct="1">
        <a:spcBef>
          <a:spcPts val="0"/>
        </a:spcBef>
        <a:spcAft>
          <a:spcPts val="1200"/>
        </a:spcAft>
        <a:buClr>
          <a:schemeClr val="accent2"/>
        </a:buClr>
        <a:buFont typeface="Arial"/>
        <a:buChar char="–"/>
        <a:defRPr lang="en-US" sz="2133" kern="1200" dirty="0">
          <a:solidFill>
            <a:schemeClr val="tx2"/>
          </a:solidFill>
          <a:latin typeface="+mn-lt"/>
          <a:ea typeface="+mn-ea"/>
          <a:cs typeface="Times New Roman"/>
        </a:defRPr>
      </a:lvl4pPr>
      <a:lvl5pPr marL="1523962" indent="-298443" algn="l" defTabSz="609585" rtl="0" eaLnBrk="1" latinLnBrk="0" hangingPunct="1">
        <a:spcBef>
          <a:spcPts val="0"/>
        </a:spcBef>
        <a:spcAft>
          <a:spcPts val="1200"/>
        </a:spcAft>
        <a:buClr>
          <a:schemeClr val="accent2"/>
        </a:buClr>
        <a:buFont typeface="Arial" panose="020B0604020202020204" pitchFamily="34" charset="0"/>
        <a:buChar char="–"/>
        <a:defRPr sz="2133" kern="1200">
          <a:solidFill>
            <a:schemeClr val="tx2"/>
          </a:solidFill>
          <a:latin typeface="+mn-lt"/>
          <a:ea typeface="+mn-ea"/>
          <a:cs typeface="Times New Roman"/>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4800" y="1463040"/>
            <a:ext cx="10363200" cy="448056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txBox="1">
            <a:spLocks/>
          </p:cNvSpPr>
          <p:nvPr userDrawn="1"/>
        </p:nvSpPr>
        <p:spPr>
          <a:xfrm>
            <a:off x="10789920" y="6522720"/>
            <a:ext cx="983931" cy="301752"/>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fld id="{A693E131-0D16-45FB-88DE-8C60A1B179D3}" type="slidenum">
              <a:rPr lang="en-US" sz="1067" smtClean="0">
                <a:solidFill>
                  <a:schemeClr val="bg1"/>
                </a:solidFill>
              </a:rPr>
              <a:pPr marL="0" marR="0" indent="0" algn="r" defTabSz="609585" rtl="0" eaLnBrk="1" fontAlgn="auto" latinLnBrk="0" hangingPunct="1">
                <a:lnSpc>
                  <a:spcPct val="100000"/>
                </a:lnSpc>
                <a:spcBef>
                  <a:spcPct val="20000"/>
                </a:spcBef>
                <a:spcAft>
                  <a:spcPts val="0"/>
                </a:spcAft>
                <a:buClrTx/>
                <a:buSzTx/>
                <a:buFont typeface="Arial"/>
                <a:buNone/>
                <a:tabLst/>
                <a:defRPr/>
              </a:pPr>
              <a:t>‹#›</a:t>
            </a:fld>
            <a:endParaRPr lang="en-US" sz="1067" dirty="0">
              <a:solidFill>
                <a:schemeClr val="bg1"/>
              </a:solidFill>
            </a:endParaRPr>
          </a:p>
        </p:txBody>
      </p:sp>
    </p:spTree>
    <p:extLst>
      <p:ext uri="{BB962C8B-B14F-4D97-AF65-F5344CB8AC3E}">
        <p14:creationId xmlns:p14="http://schemas.microsoft.com/office/powerpoint/2010/main" val="5123057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 id="2147484006" r:id="rId29"/>
    <p:sldLayoutId id="2147484007" r:id="rId30"/>
    <p:sldLayoutId id="2147484008" r:id="rId31"/>
    <p:sldLayoutId id="2147484009" r:id="rId32"/>
    <p:sldLayoutId id="2147484010" r:id="rId33"/>
    <p:sldLayoutId id="2147484011" r:id="rId34"/>
    <p:sldLayoutId id="2147484012" r:id="rId35"/>
    <p:sldLayoutId id="2147484013" r:id="rId36"/>
    <p:sldLayoutId id="2147484014" r:id="rId37"/>
    <p:sldLayoutId id="2147484015" r:id="rId38"/>
    <p:sldLayoutId id="2147484016" r:id="rId39"/>
    <p:sldLayoutId id="2147484017"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85" rtl="0" eaLnBrk="1" latinLnBrk="0" hangingPunct="1">
        <a:spcBef>
          <a:spcPct val="0"/>
        </a:spcBef>
        <a:buNone/>
        <a:defRPr sz="3200" kern="1200">
          <a:solidFill>
            <a:schemeClr val="accent1"/>
          </a:solidFill>
          <a:latin typeface="+mj-lt"/>
          <a:ea typeface="+mj-ea"/>
          <a:cs typeface="+mj-cs"/>
        </a:defRPr>
      </a:lvl1pPr>
    </p:titleStyle>
    <p:bodyStyle>
      <a:lvl1pPr marL="304792" indent="-304792" algn="l" defTabSz="609585" rtl="0" eaLnBrk="1" latinLnBrk="0" hangingPunct="1">
        <a:spcBef>
          <a:spcPts val="0"/>
        </a:spcBef>
        <a:spcAft>
          <a:spcPts val="1200"/>
        </a:spcAft>
        <a:buClr>
          <a:schemeClr val="accent2"/>
        </a:buClr>
        <a:buFont typeface="Arial"/>
        <a:buChar char="•"/>
        <a:defRPr sz="2133" kern="1200">
          <a:solidFill>
            <a:schemeClr val="tx2"/>
          </a:solidFill>
          <a:latin typeface="+mn-lt"/>
          <a:ea typeface="+mn-ea"/>
          <a:cs typeface="Times New Roman"/>
        </a:defRPr>
      </a:lvl1pPr>
      <a:lvl2pPr marL="615935" indent="-306910" algn="l" defTabSz="609585" rtl="0" eaLnBrk="1" latinLnBrk="0" hangingPunct="1">
        <a:spcBef>
          <a:spcPts val="0"/>
        </a:spcBef>
        <a:spcAft>
          <a:spcPts val="1200"/>
        </a:spcAft>
        <a:buClr>
          <a:schemeClr val="accent2"/>
        </a:buClr>
        <a:buFont typeface="Arial"/>
        <a:buChar char="–"/>
        <a:defRPr sz="1867" kern="1200">
          <a:solidFill>
            <a:schemeClr val="tx2"/>
          </a:solidFill>
          <a:latin typeface="+mn-lt"/>
          <a:ea typeface="+mn-ea"/>
          <a:cs typeface="Times New Roman"/>
        </a:defRPr>
      </a:lvl2pPr>
      <a:lvl3pPr marL="912261" indent="-306910" algn="l" defTabSz="609585" rtl="0" eaLnBrk="1" latinLnBrk="0" hangingPunct="1">
        <a:spcBef>
          <a:spcPts val="0"/>
        </a:spcBef>
        <a:spcAft>
          <a:spcPts val="1200"/>
        </a:spcAft>
        <a:buClr>
          <a:schemeClr val="accent2"/>
        </a:buClr>
        <a:buFont typeface="Wingdings" panose="05000000000000000000" pitchFamily="2" charset="2"/>
        <a:buChar char="§"/>
        <a:defRPr sz="1733" kern="1200">
          <a:solidFill>
            <a:schemeClr val="tx2"/>
          </a:solidFill>
          <a:latin typeface="+mn-lt"/>
          <a:ea typeface="+mn-ea"/>
          <a:cs typeface="Times New Roman"/>
        </a:defRPr>
      </a:lvl3pPr>
      <a:lvl4pPr marL="1219170" indent="-298443" algn="l" defTabSz="609585" rtl="0" eaLnBrk="1" latinLnBrk="0" hangingPunct="1">
        <a:spcBef>
          <a:spcPts val="0"/>
        </a:spcBef>
        <a:spcAft>
          <a:spcPts val="1200"/>
        </a:spcAft>
        <a:buClr>
          <a:schemeClr val="accent2"/>
        </a:buClr>
        <a:buFont typeface="Arial"/>
        <a:buChar char="–"/>
        <a:defRPr lang="en-US" sz="1733" kern="1200" dirty="0">
          <a:solidFill>
            <a:schemeClr val="tx2"/>
          </a:solidFill>
          <a:latin typeface="+mn-lt"/>
          <a:ea typeface="+mn-ea"/>
          <a:cs typeface="Times New Roman"/>
        </a:defRPr>
      </a:lvl4pPr>
      <a:lvl5pPr marL="1523962" indent="-298443" algn="l" defTabSz="609585" rtl="0" eaLnBrk="1" latinLnBrk="0" hangingPunct="1">
        <a:spcBef>
          <a:spcPts val="0"/>
        </a:spcBef>
        <a:spcAft>
          <a:spcPts val="1200"/>
        </a:spcAft>
        <a:buClr>
          <a:schemeClr val="accent2"/>
        </a:buClr>
        <a:buFont typeface="Arial" panose="020B0604020202020204" pitchFamily="34" charset="0"/>
        <a:buChar char="–"/>
        <a:defRPr sz="1733" kern="1200">
          <a:solidFill>
            <a:schemeClr val="tx2"/>
          </a:solidFill>
          <a:latin typeface="+mn-lt"/>
          <a:ea typeface="+mn-ea"/>
          <a:cs typeface="Times New Roman"/>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6" cstate="screen">
            <a:extLst>
              <a:ext uri="{28A0092B-C50C-407E-A947-70E740481C1C}">
                <a14:useLocalDpi xmlns:a14="http://schemas.microsoft.com/office/drawing/2010/main"/>
              </a:ext>
            </a:extLst>
          </a:blip>
          <a:srcRect b="11351"/>
          <a:stretch/>
        </p:blipFill>
        <p:spPr>
          <a:xfrm>
            <a:off x="5323317" y="5223608"/>
            <a:ext cx="6884225" cy="1633893"/>
          </a:xfrm>
          <a:prstGeom prst="rect">
            <a:avLst/>
          </a:prstGeom>
        </p:spPr>
      </p:pic>
      <p:sp>
        <p:nvSpPr>
          <p:cNvPr id="2" name="Title Placeholder 1"/>
          <p:cNvSpPr>
            <a:spLocks noGrp="1"/>
          </p:cNvSpPr>
          <p:nvPr>
            <p:ph type="title"/>
          </p:nvPr>
        </p:nvSpPr>
        <p:spPr>
          <a:xfrm>
            <a:off x="304800" y="293713"/>
            <a:ext cx="7924800" cy="82296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304800" y="1573873"/>
            <a:ext cx="10363200" cy="4480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txBox="1">
            <a:spLocks/>
          </p:cNvSpPr>
          <p:nvPr/>
        </p:nvSpPr>
        <p:spPr>
          <a:xfrm>
            <a:off x="10789920" y="6522720"/>
            <a:ext cx="983931" cy="301752"/>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fld id="{A693E131-0D16-45FB-88DE-8C60A1B179D3}" type="slidenum">
              <a:rPr sz="1067">
                <a:solidFill>
                  <a:srgbClr val="FFFFFF"/>
                </a:solidFill>
              </a:rPr>
              <a:pPr>
                <a:defRPr/>
              </a:pPr>
              <a:t>‹#›</a:t>
            </a:fld>
            <a:endParaRPr sz="1067" dirty="0">
              <a:solidFill>
                <a:srgbClr val="FFFFFF"/>
              </a:solidFill>
            </a:endParaRPr>
          </a:p>
        </p:txBody>
      </p:sp>
      <p:sp>
        <p:nvSpPr>
          <p:cNvPr id="13" name="Text Placeholder 6"/>
          <p:cNvSpPr txBox="1">
            <a:spLocks/>
          </p:cNvSpPr>
          <p:nvPr/>
        </p:nvSpPr>
        <p:spPr>
          <a:xfrm>
            <a:off x="304815"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800" dirty="0">
                <a:solidFill>
                  <a:srgbClr val="FFFFFF">
                    <a:lumMod val="75000"/>
                  </a:srgbClr>
                </a:solidFill>
              </a:rPr>
              <a:t>©2018 ARTHUR J. GALLAGHER &amp; CO.  |  AJG.COM</a:t>
            </a:r>
          </a:p>
        </p:txBody>
      </p:sp>
      <p:pic>
        <p:nvPicPr>
          <p:cNvPr id="10" name="Picture 9"/>
          <p:cNvPicPr>
            <a:picLocks noChangeAspect="1"/>
          </p:cNvPicPr>
          <p:nvPr/>
        </p:nvPicPr>
        <p:blipFill rotWithShape="1">
          <a:blip r:embed="rId57" cstate="email">
            <a:extLst>
              <a:ext uri="{28A0092B-C50C-407E-A947-70E740481C1C}">
                <a14:useLocalDpi xmlns:a14="http://schemas.microsoft.com/office/drawing/2010/main"/>
              </a:ext>
            </a:extLst>
          </a:blip>
          <a:srcRect/>
          <a:stretch/>
        </p:blipFill>
        <p:spPr>
          <a:xfrm>
            <a:off x="8889818" y="40998"/>
            <a:ext cx="3113580" cy="1422049"/>
          </a:xfrm>
          <a:prstGeom prst="rect">
            <a:avLst/>
          </a:prstGeom>
        </p:spPr>
      </p:pic>
    </p:spTree>
    <p:extLst>
      <p:ext uri="{BB962C8B-B14F-4D97-AF65-F5344CB8AC3E}">
        <p14:creationId xmlns:p14="http://schemas.microsoft.com/office/powerpoint/2010/main" val="197305215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 id="2147484039" r:id="rId18"/>
    <p:sldLayoutId id="2147484040" r:id="rId19"/>
    <p:sldLayoutId id="2147484041" r:id="rId20"/>
    <p:sldLayoutId id="2147484042" r:id="rId21"/>
    <p:sldLayoutId id="2147484043" r:id="rId22"/>
    <p:sldLayoutId id="2147484044" r:id="rId23"/>
    <p:sldLayoutId id="2147484045" r:id="rId24"/>
    <p:sldLayoutId id="2147484046" r:id="rId25"/>
    <p:sldLayoutId id="2147484047" r:id="rId26"/>
    <p:sldLayoutId id="2147484048" r:id="rId27"/>
    <p:sldLayoutId id="2147484049" r:id="rId28"/>
    <p:sldLayoutId id="2147484050" r:id="rId29"/>
    <p:sldLayoutId id="2147484051" r:id="rId30"/>
    <p:sldLayoutId id="2147484052" r:id="rId31"/>
    <p:sldLayoutId id="2147484053" r:id="rId32"/>
    <p:sldLayoutId id="2147484054" r:id="rId33"/>
    <p:sldLayoutId id="2147484055" r:id="rId34"/>
    <p:sldLayoutId id="2147484056" r:id="rId35"/>
    <p:sldLayoutId id="2147484057" r:id="rId36"/>
    <p:sldLayoutId id="2147484058" r:id="rId37"/>
    <p:sldLayoutId id="2147484059" r:id="rId38"/>
    <p:sldLayoutId id="2147484060" r:id="rId39"/>
    <p:sldLayoutId id="2147484061" r:id="rId40"/>
    <p:sldLayoutId id="2147484062" r:id="rId41"/>
    <p:sldLayoutId id="2147484063" r:id="rId42"/>
    <p:sldLayoutId id="2147484064" r:id="rId43"/>
    <p:sldLayoutId id="2147484065" r:id="rId44"/>
    <p:sldLayoutId id="2147484066" r:id="rId45"/>
    <p:sldLayoutId id="2147484067" r:id="rId46"/>
    <p:sldLayoutId id="2147484068" r:id="rId47"/>
    <p:sldLayoutId id="2147484069" r:id="rId48"/>
    <p:sldLayoutId id="2147484070" r:id="rId49"/>
    <p:sldLayoutId id="2147484071" r:id="rId50"/>
    <p:sldLayoutId id="2147484072" r:id="rId51"/>
    <p:sldLayoutId id="2147484073" r:id="rId52"/>
    <p:sldLayoutId id="2147484079" r:id="rId53"/>
    <p:sldLayoutId id="2147484080"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09585" rtl="0" eaLnBrk="1" latinLnBrk="0" hangingPunct="1">
        <a:spcBef>
          <a:spcPct val="0"/>
        </a:spcBef>
        <a:buNone/>
        <a:defRPr sz="4000" kern="1200">
          <a:solidFill>
            <a:schemeClr val="accent1"/>
          </a:solidFill>
          <a:latin typeface="+mj-lt"/>
          <a:ea typeface="+mj-ea"/>
          <a:cs typeface="+mj-cs"/>
        </a:defRPr>
      </a:lvl1pPr>
    </p:titleStyle>
    <p:bodyStyle>
      <a:lvl1pPr marL="304792" indent="-304792" algn="l" defTabSz="609585" rtl="0" eaLnBrk="1" latinLnBrk="0" hangingPunct="1">
        <a:spcBef>
          <a:spcPts val="0"/>
        </a:spcBef>
        <a:spcAft>
          <a:spcPts val="1200"/>
        </a:spcAft>
        <a:buClr>
          <a:schemeClr val="accent2"/>
        </a:buClr>
        <a:buFont typeface="Arial"/>
        <a:buChar char="•"/>
        <a:defRPr sz="2667" kern="1200">
          <a:solidFill>
            <a:schemeClr val="tx2"/>
          </a:solidFill>
          <a:latin typeface="+mn-lt"/>
          <a:ea typeface="+mn-ea"/>
          <a:cs typeface="Times New Roman"/>
        </a:defRPr>
      </a:lvl1pPr>
      <a:lvl2pPr marL="615935" indent="-306910" algn="l" defTabSz="609585" rtl="0" eaLnBrk="1" latinLnBrk="0" hangingPunct="1">
        <a:spcBef>
          <a:spcPts val="0"/>
        </a:spcBef>
        <a:spcAft>
          <a:spcPts val="1200"/>
        </a:spcAft>
        <a:buClr>
          <a:schemeClr val="accent2"/>
        </a:buClr>
        <a:buFont typeface="Arial"/>
        <a:buChar char="–"/>
        <a:defRPr sz="2400" kern="1200">
          <a:solidFill>
            <a:schemeClr val="tx2"/>
          </a:solidFill>
          <a:latin typeface="+mn-lt"/>
          <a:ea typeface="+mn-ea"/>
          <a:cs typeface="Times New Roman"/>
        </a:defRPr>
      </a:lvl2pPr>
      <a:lvl3pPr marL="912261" indent="-306910" algn="l" defTabSz="609585" rtl="0" eaLnBrk="1" latinLnBrk="0" hangingPunct="1">
        <a:spcBef>
          <a:spcPts val="0"/>
        </a:spcBef>
        <a:spcAft>
          <a:spcPts val="1200"/>
        </a:spcAft>
        <a:buClr>
          <a:schemeClr val="accent2"/>
        </a:buClr>
        <a:buFont typeface="Wingdings" panose="05000000000000000000" pitchFamily="2" charset="2"/>
        <a:buChar char="§"/>
        <a:defRPr sz="2133" kern="1200">
          <a:solidFill>
            <a:schemeClr val="tx2"/>
          </a:solidFill>
          <a:latin typeface="+mn-lt"/>
          <a:ea typeface="+mn-ea"/>
          <a:cs typeface="Times New Roman"/>
        </a:defRPr>
      </a:lvl3pPr>
      <a:lvl4pPr marL="1219170" indent="-298443" algn="l" defTabSz="609585" rtl="0" eaLnBrk="1" latinLnBrk="0" hangingPunct="1">
        <a:spcBef>
          <a:spcPts val="0"/>
        </a:spcBef>
        <a:spcAft>
          <a:spcPts val="1200"/>
        </a:spcAft>
        <a:buClr>
          <a:schemeClr val="accent2"/>
        </a:buClr>
        <a:buFont typeface="Arial"/>
        <a:buChar char="–"/>
        <a:defRPr lang="en-US" sz="2133" kern="1200" dirty="0">
          <a:solidFill>
            <a:schemeClr val="tx2"/>
          </a:solidFill>
          <a:latin typeface="+mn-lt"/>
          <a:ea typeface="+mn-ea"/>
          <a:cs typeface="Times New Roman"/>
        </a:defRPr>
      </a:lvl4pPr>
      <a:lvl5pPr marL="1523962" indent="-298443" algn="l" defTabSz="609585" rtl="0" eaLnBrk="1" latinLnBrk="0" hangingPunct="1">
        <a:spcBef>
          <a:spcPts val="0"/>
        </a:spcBef>
        <a:spcAft>
          <a:spcPts val="1200"/>
        </a:spcAft>
        <a:buClr>
          <a:schemeClr val="accent2"/>
        </a:buClr>
        <a:buFont typeface="Arial" panose="020B0604020202020204" pitchFamily="34" charset="0"/>
        <a:buChar char="–"/>
        <a:defRPr sz="2133" kern="1200">
          <a:solidFill>
            <a:schemeClr val="tx2"/>
          </a:solidFill>
          <a:latin typeface="+mn-lt"/>
          <a:ea typeface="+mn-ea"/>
          <a:cs typeface="Times New Roman"/>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E12EA0-BC11-89FC-4A5C-5539C6231F06}"/>
              </a:ext>
            </a:extLst>
          </p:cNvPr>
          <p:cNvSpPr txBox="1"/>
          <p:nvPr/>
        </p:nvSpPr>
        <p:spPr>
          <a:xfrm>
            <a:off x="450412" y="5463726"/>
            <a:ext cx="7245034" cy="1077218"/>
          </a:xfrm>
          <a:prstGeom prst="rect">
            <a:avLst/>
          </a:prstGeom>
          <a:noFill/>
        </p:spPr>
        <p:txBody>
          <a:bodyPr wrap="square">
            <a:spAutoFit/>
          </a:bodyPr>
          <a:lstStyle/>
          <a:p>
            <a:r>
              <a:rPr lang="pt-BR" sz="3200" b="1" dirty="0">
                <a:solidFill>
                  <a:schemeClr val="bg1"/>
                </a:solidFill>
              </a:rPr>
              <a:t>Road Show: A Importância de Boas Práticas na Transferência de Risco</a:t>
            </a:r>
          </a:p>
        </p:txBody>
      </p:sp>
    </p:spTree>
    <p:extLst>
      <p:ext uri="{BB962C8B-B14F-4D97-AF65-F5344CB8AC3E}">
        <p14:creationId xmlns:p14="http://schemas.microsoft.com/office/powerpoint/2010/main" val="80983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73059D57-EC59-B2E1-F087-1102691129D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5881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shake&#10;&#10;Description automatically generated">
            <a:extLst>
              <a:ext uri="{FF2B5EF4-FFF2-40B4-BE49-F238E27FC236}">
                <a16:creationId xmlns:a16="http://schemas.microsoft.com/office/drawing/2014/main" id="{CE97471F-1B5C-0D55-5506-75C7C34CC41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23703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Custom Design">
  <a:themeElements>
    <a:clrScheme name="Corp PPT Palette">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ustom Design">
  <a:themeElements>
    <a:clrScheme name="Corp PPT Palette">
      <a:dk1>
        <a:srgbClr val="58595B"/>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2E84CB"/>
      </a:hlink>
      <a:folHlink>
        <a:srgbClr val="7F7F7F"/>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Corp PPT Palette">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Custom Design">
  <a:themeElements>
    <a:clrScheme name="Gallagher Brand">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A4C8E1"/>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76200">
          <a:solidFill>
            <a:schemeClr val="accent6"/>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Custom Design">
  <a:themeElements>
    <a:clrScheme name="Corp PPT Palette">
      <a:dk1>
        <a:srgbClr val="58595B"/>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2E84CB"/>
      </a:hlink>
      <a:folHlink>
        <a:srgbClr val="7F7F7F"/>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Custom Design">
  <a:themeElements>
    <a:clrScheme name="Gallagher Brand">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A4C8E1"/>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76200">
          <a:solidFill>
            <a:schemeClr val="accent6"/>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19215</TotalTime>
  <Words>12</Words>
  <Application>Microsoft Office PowerPoint</Application>
  <PresentationFormat>Widescreen</PresentationFormat>
  <Paragraphs>1</Paragraphs>
  <Slides>4</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vt:i4>
      </vt:variant>
    </vt:vector>
  </HeadingPairs>
  <TitlesOfParts>
    <vt:vector size="15" baseType="lpstr">
      <vt:lpstr>Arial</vt:lpstr>
      <vt:lpstr>Calibri</vt:lpstr>
      <vt:lpstr>Helvetica Light</vt:lpstr>
      <vt:lpstr>Times New Roman</vt:lpstr>
      <vt:lpstr>Wingdings</vt:lpstr>
      <vt:lpstr>4_Custom Design</vt:lpstr>
      <vt:lpstr>5_Custom Design</vt:lpstr>
      <vt:lpstr>6_Custom Design</vt:lpstr>
      <vt:lpstr>7_Custom Design</vt:lpstr>
      <vt:lpstr>8_Custom Design</vt:lpstr>
      <vt:lpstr>9_Custom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Stauffer</dc:creator>
  <cp:lastModifiedBy>Marina Jordao</cp:lastModifiedBy>
  <cp:revision>971</cp:revision>
  <cp:lastPrinted>2018-04-10T14:18:23Z</cp:lastPrinted>
  <dcterms:created xsi:type="dcterms:W3CDTF">2013-08-14T21:58:14Z</dcterms:created>
  <dcterms:modified xsi:type="dcterms:W3CDTF">2023-10-11T00:08:00Z</dcterms:modified>
</cp:coreProperties>
</file>