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2" r:id="rId3"/>
    <p:sldId id="294" r:id="rId4"/>
    <p:sldId id="258" r:id="rId5"/>
    <p:sldId id="292" r:id="rId6"/>
    <p:sldId id="264" r:id="rId7"/>
    <p:sldId id="296" r:id="rId8"/>
    <p:sldId id="276" r:id="rId9"/>
    <p:sldId id="291" r:id="rId10"/>
    <p:sldId id="297" r:id="rId11"/>
    <p:sldId id="295" r:id="rId12"/>
    <p:sldId id="286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QUES, Reinaldo-EXT" initials="MR" lastIdx="1" clrIdx="0">
    <p:extLst>
      <p:ext uri="{19B8F6BF-5375-455C-9EA6-DF929625EA0E}">
        <p15:presenceInfo xmlns:p15="http://schemas.microsoft.com/office/powerpoint/2012/main" userId="S::reinaldo.marques-ext@skema.edu::c7b17bbd-ef1b-46f3-9f6d-4f13aa344b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40387-4A8C-4B50-A0A3-A7F0DE3317AF}" v="127" dt="2023-10-10T14:24:35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8" autoAdjust="0"/>
    <p:restoredTop sz="94660"/>
  </p:normalViewPr>
  <p:slideViewPr>
    <p:cSldViewPr snapToGrid="0">
      <p:cViewPr varScale="1">
        <p:scale>
          <a:sx n="51" d="100"/>
          <a:sy n="51" d="100"/>
        </p:scale>
        <p:origin x="2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inaldo Marques" userId="f417433c0da51f85" providerId="LiveId" clId="{75B40387-4A8C-4B50-A0A3-A7F0DE3317AF}"/>
    <pc:docChg chg="undo custSel addSld delSld modSld">
      <pc:chgData name="Reinaldo Marques" userId="f417433c0da51f85" providerId="LiveId" clId="{75B40387-4A8C-4B50-A0A3-A7F0DE3317AF}" dt="2023-10-10T14:25:14.765" v="1234" actId="1076"/>
      <pc:docMkLst>
        <pc:docMk/>
      </pc:docMkLst>
      <pc:sldChg chg="del">
        <pc:chgData name="Reinaldo Marques" userId="f417433c0da51f85" providerId="LiveId" clId="{75B40387-4A8C-4B50-A0A3-A7F0DE3317AF}" dt="2023-10-08T14:28:32.358" v="795" actId="47"/>
        <pc:sldMkLst>
          <pc:docMk/>
          <pc:sldMk cId="665727705" sldId="257"/>
        </pc:sldMkLst>
      </pc:sldChg>
      <pc:sldChg chg="add del">
        <pc:chgData name="Reinaldo Marques" userId="f417433c0da51f85" providerId="LiveId" clId="{75B40387-4A8C-4B50-A0A3-A7F0DE3317AF}" dt="2023-10-08T20:02:06.815" v="1012" actId="47"/>
        <pc:sldMkLst>
          <pc:docMk/>
          <pc:sldMk cId="1806224631" sldId="258"/>
        </pc:sldMkLst>
      </pc:sldChg>
      <pc:sldChg chg="addSp delSp modSp mod">
        <pc:chgData name="Reinaldo Marques" userId="f417433c0da51f85" providerId="LiveId" clId="{75B40387-4A8C-4B50-A0A3-A7F0DE3317AF}" dt="2023-10-10T14:25:14.765" v="1234" actId="1076"/>
        <pc:sldMkLst>
          <pc:docMk/>
          <pc:sldMk cId="482073033" sldId="263"/>
        </pc:sldMkLst>
        <pc:spChg chg="mod">
          <ac:chgData name="Reinaldo Marques" userId="f417433c0da51f85" providerId="LiveId" clId="{75B40387-4A8C-4B50-A0A3-A7F0DE3317AF}" dt="2023-10-10T14:25:14.765" v="1234" actId="1076"/>
          <ac:spMkLst>
            <pc:docMk/>
            <pc:sldMk cId="482073033" sldId="263"/>
            <ac:spMk id="3" creationId="{1CC29175-1BC2-490B-AD4A-92BAFB12FE15}"/>
          </ac:spMkLst>
        </pc:spChg>
        <pc:picChg chg="del">
          <ac:chgData name="Reinaldo Marques" userId="f417433c0da51f85" providerId="LiveId" clId="{75B40387-4A8C-4B50-A0A3-A7F0DE3317AF}" dt="2023-10-07T13:40:27.505" v="116" actId="478"/>
          <ac:picMkLst>
            <pc:docMk/>
            <pc:sldMk cId="482073033" sldId="263"/>
            <ac:picMk id="4" creationId="{3FEF666B-F09F-41B9-9343-152542C2A90A}"/>
          </ac:picMkLst>
        </pc:picChg>
        <pc:picChg chg="add mod">
          <ac:chgData name="Reinaldo Marques" userId="f417433c0da51f85" providerId="LiveId" clId="{75B40387-4A8C-4B50-A0A3-A7F0DE3317AF}" dt="2023-10-10T14:25:07.249" v="1233" actId="1076"/>
          <ac:picMkLst>
            <pc:docMk/>
            <pc:sldMk cId="482073033" sldId="263"/>
            <ac:picMk id="5" creationId="{FA0B99F7-260A-3641-E689-236B3D37CBFA}"/>
          </ac:picMkLst>
        </pc:picChg>
      </pc:sldChg>
      <pc:sldChg chg="addSp delSp modSp add del mod">
        <pc:chgData name="Reinaldo Marques" userId="f417433c0da51f85" providerId="LiveId" clId="{75B40387-4A8C-4B50-A0A3-A7F0DE3317AF}" dt="2023-10-08T20:39:34.104" v="1171" actId="1076"/>
        <pc:sldMkLst>
          <pc:docMk/>
          <pc:sldMk cId="1579761589" sldId="264"/>
        </pc:sldMkLst>
        <pc:spChg chg="mod">
          <ac:chgData name="Reinaldo Marques" userId="f417433c0da51f85" providerId="LiveId" clId="{75B40387-4A8C-4B50-A0A3-A7F0DE3317AF}" dt="2023-10-08T20:39:05.328" v="1168" actId="14100"/>
          <ac:spMkLst>
            <pc:docMk/>
            <pc:sldMk cId="1579761589" sldId="264"/>
            <ac:spMk id="5" creationId="{35FEC21E-34CD-4D65-96B5-DA88B97DE87C}"/>
          </ac:spMkLst>
        </pc:spChg>
        <pc:spChg chg="del mod">
          <ac:chgData name="Reinaldo Marques" userId="f417433c0da51f85" providerId="LiveId" clId="{75B40387-4A8C-4B50-A0A3-A7F0DE3317AF}" dt="2023-10-08T20:29:56.102" v="1033" actId="478"/>
          <ac:spMkLst>
            <pc:docMk/>
            <pc:sldMk cId="1579761589" sldId="264"/>
            <ac:spMk id="6" creationId="{B98F32B7-C353-4E31-BD86-88EC03EB5B31}"/>
          </ac:spMkLst>
        </pc:spChg>
        <pc:spChg chg="mod">
          <ac:chgData name="Reinaldo Marques" userId="f417433c0da51f85" providerId="LiveId" clId="{75B40387-4A8C-4B50-A0A3-A7F0DE3317AF}" dt="2023-10-08T20:39:34.104" v="1171" actId="1076"/>
          <ac:spMkLst>
            <pc:docMk/>
            <pc:sldMk cId="1579761589" sldId="264"/>
            <ac:spMk id="7" creationId="{9CD29BF0-B868-4479-8F53-44BD42458258}"/>
          </ac:spMkLst>
        </pc:spChg>
        <pc:spChg chg="del">
          <ac:chgData name="Reinaldo Marques" userId="f417433c0da51f85" providerId="LiveId" clId="{75B40387-4A8C-4B50-A0A3-A7F0DE3317AF}" dt="2023-10-08T20:30:01.213" v="1035" actId="478"/>
          <ac:spMkLst>
            <pc:docMk/>
            <pc:sldMk cId="1579761589" sldId="264"/>
            <ac:spMk id="11" creationId="{5C06BDC4-AA66-49C9-B854-D954BD618DC8}"/>
          </ac:spMkLst>
        </pc:spChg>
        <pc:spChg chg="del mod">
          <ac:chgData name="Reinaldo Marques" userId="f417433c0da51f85" providerId="LiveId" clId="{75B40387-4A8C-4B50-A0A3-A7F0DE3317AF}" dt="2023-10-08T20:30:12.350" v="1039" actId="478"/>
          <ac:spMkLst>
            <pc:docMk/>
            <pc:sldMk cId="1579761589" sldId="264"/>
            <ac:spMk id="12" creationId="{7EFAF458-05B7-40E3-9D7B-BD60173A40C7}"/>
          </ac:spMkLst>
        </pc:spChg>
        <pc:spChg chg="del">
          <ac:chgData name="Reinaldo Marques" userId="f417433c0da51f85" providerId="LiveId" clId="{75B40387-4A8C-4B50-A0A3-A7F0DE3317AF}" dt="2023-10-08T20:30:21.872" v="1042" actId="478"/>
          <ac:spMkLst>
            <pc:docMk/>
            <pc:sldMk cId="1579761589" sldId="264"/>
            <ac:spMk id="13" creationId="{3A9C07B8-2D24-49AE-A02B-B268EBB47D80}"/>
          </ac:spMkLst>
        </pc:spChg>
        <pc:spChg chg="del">
          <ac:chgData name="Reinaldo Marques" userId="f417433c0da51f85" providerId="LiveId" clId="{75B40387-4A8C-4B50-A0A3-A7F0DE3317AF}" dt="2023-10-08T20:30:25.277" v="1043" actId="478"/>
          <ac:spMkLst>
            <pc:docMk/>
            <pc:sldMk cId="1579761589" sldId="264"/>
            <ac:spMk id="14" creationId="{73F174E0-BA4C-4B62-BD5D-DDA2124A3C66}"/>
          </ac:spMkLst>
        </pc:spChg>
        <pc:spChg chg="del">
          <ac:chgData name="Reinaldo Marques" userId="f417433c0da51f85" providerId="LiveId" clId="{75B40387-4A8C-4B50-A0A3-A7F0DE3317AF}" dt="2023-10-08T20:30:18.376" v="1041" actId="478"/>
          <ac:spMkLst>
            <pc:docMk/>
            <pc:sldMk cId="1579761589" sldId="264"/>
            <ac:spMk id="15" creationId="{C0F2C50B-7827-44E5-B0EF-A6FED96729AE}"/>
          </ac:spMkLst>
        </pc:spChg>
        <pc:spChg chg="add del">
          <ac:chgData name="Reinaldo Marques" userId="f417433c0da51f85" providerId="LiveId" clId="{75B40387-4A8C-4B50-A0A3-A7F0DE3317AF}" dt="2023-10-08T20:34:39.412" v="1066"/>
          <ac:spMkLst>
            <pc:docMk/>
            <pc:sldMk cId="1579761589" sldId="264"/>
            <ac:spMk id="19" creationId="{D1885E04-F30C-6971-EF94-E8F561581CF1}"/>
          </ac:spMkLst>
        </pc:spChg>
        <pc:picChg chg="del mod">
          <ac:chgData name="Reinaldo Marques" userId="f417433c0da51f85" providerId="LiveId" clId="{75B40387-4A8C-4B50-A0A3-A7F0DE3317AF}" dt="2023-10-08T20:29:50.144" v="1031" actId="478"/>
          <ac:picMkLst>
            <pc:docMk/>
            <pc:sldMk cId="1579761589" sldId="264"/>
            <ac:picMk id="3" creationId="{DA08679B-0906-40E6-9D1D-633D65A5A7F7}"/>
          </ac:picMkLst>
        </pc:picChg>
        <pc:picChg chg="del">
          <ac:chgData name="Reinaldo Marques" userId="f417433c0da51f85" providerId="LiveId" clId="{75B40387-4A8C-4B50-A0A3-A7F0DE3317AF}" dt="2023-10-08T20:28:07.088" v="1025" actId="478"/>
          <ac:picMkLst>
            <pc:docMk/>
            <pc:sldMk cId="1579761589" sldId="264"/>
            <ac:picMk id="4" creationId="{D97D81DF-AE6A-404E-9B66-A5C357879577}"/>
          </ac:picMkLst>
        </pc:picChg>
        <pc:picChg chg="del">
          <ac:chgData name="Reinaldo Marques" userId="f417433c0da51f85" providerId="LiveId" clId="{75B40387-4A8C-4B50-A0A3-A7F0DE3317AF}" dt="2023-10-08T20:29:58.479" v="1034" actId="478"/>
          <ac:picMkLst>
            <pc:docMk/>
            <pc:sldMk cId="1579761589" sldId="264"/>
            <ac:picMk id="8" creationId="{8F5030EF-556F-41BE-BC9A-C51D67BC20D1}"/>
          </ac:picMkLst>
        </pc:picChg>
        <pc:picChg chg="del">
          <ac:chgData name="Reinaldo Marques" userId="f417433c0da51f85" providerId="LiveId" clId="{75B40387-4A8C-4B50-A0A3-A7F0DE3317AF}" dt="2023-10-08T20:30:05.499" v="1037" actId="478"/>
          <ac:picMkLst>
            <pc:docMk/>
            <pc:sldMk cId="1579761589" sldId="264"/>
            <ac:picMk id="9" creationId="{AEC8E803-75A6-4740-B722-4C6662CF7597}"/>
          </ac:picMkLst>
        </pc:picChg>
        <pc:picChg chg="del">
          <ac:chgData name="Reinaldo Marques" userId="f417433c0da51f85" providerId="LiveId" clId="{75B40387-4A8C-4B50-A0A3-A7F0DE3317AF}" dt="2023-10-08T20:30:02.968" v="1036" actId="478"/>
          <ac:picMkLst>
            <pc:docMk/>
            <pc:sldMk cId="1579761589" sldId="264"/>
            <ac:picMk id="10" creationId="{26D3AB3D-B6F1-43FE-AD0F-A217565F35DC}"/>
          </ac:picMkLst>
        </pc:picChg>
        <pc:picChg chg="add mod modCrop">
          <ac:chgData name="Reinaldo Marques" userId="f417433c0da51f85" providerId="LiveId" clId="{75B40387-4A8C-4B50-A0A3-A7F0DE3317AF}" dt="2023-10-08T20:39:25.281" v="1170" actId="14100"/>
          <ac:picMkLst>
            <pc:docMk/>
            <pc:sldMk cId="1579761589" sldId="264"/>
            <ac:picMk id="18" creationId="{B73F8FD7-D057-05C4-002D-47C6DF61D1AA}"/>
          </ac:picMkLst>
        </pc:picChg>
        <pc:picChg chg="del">
          <ac:chgData name="Reinaldo Marques" userId="f417433c0da51f85" providerId="LiveId" clId="{75B40387-4A8C-4B50-A0A3-A7F0DE3317AF}" dt="2023-10-08T20:30:15.232" v="1040" actId="478"/>
          <ac:picMkLst>
            <pc:docMk/>
            <pc:sldMk cId="1579761589" sldId="264"/>
            <ac:picMk id="3074" creationId="{D0EDD90F-8BC5-4FEE-8A66-AAE749F1CBD2}"/>
          </ac:picMkLst>
        </pc:picChg>
      </pc:sldChg>
      <pc:sldChg chg="modSp mod">
        <pc:chgData name="Reinaldo Marques" userId="f417433c0da51f85" providerId="LiveId" clId="{75B40387-4A8C-4B50-A0A3-A7F0DE3317AF}" dt="2023-10-08T13:51:53.347" v="746" actId="14100"/>
        <pc:sldMkLst>
          <pc:docMk/>
          <pc:sldMk cId="139836267" sldId="272"/>
        </pc:sldMkLst>
        <pc:spChg chg="mod">
          <ac:chgData name="Reinaldo Marques" userId="f417433c0da51f85" providerId="LiveId" clId="{75B40387-4A8C-4B50-A0A3-A7F0DE3317AF}" dt="2023-10-07T13:30:55.632" v="79" actId="20577"/>
          <ac:spMkLst>
            <pc:docMk/>
            <pc:sldMk cId="139836267" sldId="272"/>
            <ac:spMk id="5" creationId="{0A60E767-10C9-49E6-94F4-CC04758D8F43}"/>
          </ac:spMkLst>
        </pc:spChg>
        <pc:picChg chg="mod">
          <ac:chgData name="Reinaldo Marques" userId="f417433c0da51f85" providerId="LiveId" clId="{75B40387-4A8C-4B50-A0A3-A7F0DE3317AF}" dt="2023-10-08T13:51:53.347" v="746" actId="14100"/>
          <ac:picMkLst>
            <pc:docMk/>
            <pc:sldMk cId="139836267" sldId="272"/>
            <ac:picMk id="2056" creationId="{29EFD381-F126-485B-96E2-9BF84BF1FE0B}"/>
          </ac:picMkLst>
        </pc:picChg>
        <pc:picChg chg="mod">
          <ac:chgData name="Reinaldo Marques" userId="f417433c0da51f85" providerId="LiveId" clId="{75B40387-4A8C-4B50-A0A3-A7F0DE3317AF}" dt="2023-10-08T13:51:46.086" v="743" actId="14100"/>
          <ac:picMkLst>
            <pc:docMk/>
            <pc:sldMk cId="139836267" sldId="272"/>
            <ac:picMk id="2060" creationId="{BBFCDA8D-5DD9-4719-A2BC-963E94521553}"/>
          </ac:picMkLst>
        </pc:picChg>
      </pc:sldChg>
      <pc:sldChg chg="modSp add del mod">
        <pc:chgData name="Reinaldo Marques" userId="f417433c0da51f85" providerId="LiveId" clId="{75B40387-4A8C-4B50-A0A3-A7F0DE3317AF}" dt="2023-10-08T20:02:07.710" v="1014" actId="47"/>
        <pc:sldMkLst>
          <pc:docMk/>
          <pc:sldMk cId="3922035412" sldId="276"/>
        </pc:sldMkLst>
        <pc:spChg chg="mod">
          <ac:chgData name="Reinaldo Marques" userId="f417433c0da51f85" providerId="LiveId" clId="{75B40387-4A8C-4B50-A0A3-A7F0DE3317AF}" dt="2023-10-07T19:31:07.850" v="300" actId="1076"/>
          <ac:spMkLst>
            <pc:docMk/>
            <pc:sldMk cId="3922035412" sldId="276"/>
            <ac:spMk id="6" creationId="{F0165BB2-48E6-4C99-8CC6-7C08CFE405FD}"/>
          </ac:spMkLst>
        </pc:spChg>
        <pc:picChg chg="mod">
          <ac:chgData name="Reinaldo Marques" userId="f417433c0da51f85" providerId="LiveId" clId="{75B40387-4A8C-4B50-A0A3-A7F0DE3317AF}" dt="2023-10-07T19:31:21.052" v="304" actId="1076"/>
          <ac:picMkLst>
            <pc:docMk/>
            <pc:sldMk cId="3922035412" sldId="276"/>
            <ac:picMk id="4" creationId="{326926D8-70DC-4291-A440-F4A76318B27C}"/>
          </ac:picMkLst>
        </pc:picChg>
        <pc:picChg chg="mod">
          <ac:chgData name="Reinaldo Marques" userId="f417433c0da51f85" providerId="LiveId" clId="{75B40387-4A8C-4B50-A0A3-A7F0DE3317AF}" dt="2023-10-07T19:31:19.188" v="303" actId="1076"/>
          <ac:picMkLst>
            <pc:docMk/>
            <pc:sldMk cId="3922035412" sldId="276"/>
            <ac:picMk id="5" creationId="{576A9765-3F43-46FA-865A-B7E24BD97120}"/>
          </ac:picMkLst>
        </pc:picChg>
      </pc:sldChg>
      <pc:sldChg chg="add del">
        <pc:chgData name="Reinaldo Marques" userId="f417433c0da51f85" providerId="LiveId" clId="{75B40387-4A8C-4B50-A0A3-A7F0DE3317AF}" dt="2023-10-08T20:02:08.988" v="1018" actId="47"/>
        <pc:sldMkLst>
          <pc:docMk/>
          <pc:sldMk cId="4102207439" sldId="279"/>
        </pc:sldMkLst>
      </pc:sldChg>
      <pc:sldChg chg="del">
        <pc:chgData name="Reinaldo Marques" userId="f417433c0da51f85" providerId="LiveId" clId="{75B40387-4A8C-4B50-A0A3-A7F0DE3317AF}" dt="2023-10-08T17:25:57.594" v="997" actId="47"/>
        <pc:sldMkLst>
          <pc:docMk/>
          <pc:sldMk cId="1127824192" sldId="282"/>
        </pc:sldMkLst>
      </pc:sldChg>
      <pc:sldChg chg="add del">
        <pc:chgData name="Reinaldo Marques" userId="f417433c0da51f85" providerId="LiveId" clId="{75B40387-4A8C-4B50-A0A3-A7F0DE3317AF}" dt="2023-10-08T20:02:10.978" v="1022" actId="47"/>
        <pc:sldMkLst>
          <pc:docMk/>
          <pc:sldMk cId="3837833046" sldId="286"/>
        </pc:sldMkLst>
      </pc:sldChg>
      <pc:sldChg chg="modSp del mod">
        <pc:chgData name="Reinaldo Marques" userId="f417433c0da51f85" providerId="LiveId" clId="{75B40387-4A8C-4B50-A0A3-A7F0DE3317AF}" dt="2023-10-08T17:25:58.103" v="998" actId="47"/>
        <pc:sldMkLst>
          <pc:docMk/>
          <pc:sldMk cId="2679779766" sldId="287"/>
        </pc:sldMkLst>
        <pc:spChg chg="mod">
          <ac:chgData name="Reinaldo Marques" userId="f417433c0da51f85" providerId="LiveId" clId="{75B40387-4A8C-4B50-A0A3-A7F0DE3317AF}" dt="2023-10-07T20:09:08.023" v="426" actId="20577"/>
          <ac:spMkLst>
            <pc:docMk/>
            <pc:sldMk cId="2679779766" sldId="287"/>
            <ac:spMk id="3" creationId="{E8209513-1446-4D46-B716-BB910DAB0C38}"/>
          </ac:spMkLst>
        </pc:spChg>
        <pc:spChg chg="mod">
          <ac:chgData name="Reinaldo Marques" userId="f417433c0da51f85" providerId="LiveId" clId="{75B40387-4A8C-4B50-A0A3-A7F0DE3317AF}" dt="2023-10-07T20:10:53.925" v="504" actId="20577"/>
          <ac:spMkLst>
            <pc:docMk/>
            <pc:sldMk cId="2679779766" sldId="287"/>
            <ac:spMk id="5" creationId="{524E5910-0D0C-450D-82D4-7695AA4698E7}"/>
          </ac:spMkLst>
        </pc:spChg>
        <pc:picChg chg="mod">
          <ac:chgData name="Reinaldo Marques" userId="f417433c0da51f85" providerId="LiveId" clId="{75B40387-4A8C-4B50-A0A3-A7F0DE3317AF}" dt="2023-10-07T20:10:09.312" v="468" actId="14100"/>
          <ac:picMkLst>
            <pc:docMk/>
            <pc:sldMk cId="2679779766" sldId="287"/>
            <ac:picMk id="10244" creationId="{A1E18F4D-FE56-40FC-94C2-18FDF8C71B5C}"/>
          </ac:picMkLst>
        </pc:picChg>
      </pc:sldChg>
      <pc:sldChg chg="modSp add del mod">
        <pc:chgData name="Reinaldo Marques" userId="f417433c0da51f85" providerId="LiveId" clId="{75B40387-4A8C-4B50-A0A3-A7F0DE3317AF}" dt="2023-10-08T20:40:25.510" v="1226" actId="20577"/>
        <pc:sldMkLst>
          <pc:docMk/>
          <pc:sldMk cId="483196675" sldId="288"/>
        </pc:sldMkLst>
        <pc:spChg chg="mod">
          <ac:chgData name="Reinaldo Marques" userId="f417433c0da51f85" providerId="LiveId" clId="{75B40387-4A8C-4B50-A0A3-A7F0DE3317AF}" dt="2023-10-08T20:40:25.510" v="1226" actId="20577"/>
          <ac:spMkLst>
            <pc:docMk/>
            <pc:sldMk cId="483196675" sldId="288"/>
            <ac:spMk id="5" creationId="{D6E1B27D-A6E3-45DD-98FC-9887026A9CF6}"/>
          </ac:spMkLst>
        </pc:spChg>
        <pc:spChg chg="mod">
          <ac:chgData name="Reinaldo Marques" userId="f417433c0da51f85" providerId="LiveId" clId="{75B40387-4A8C-4B50-A0A3-A7F0DE3317AF}" dt="2023-10-08T14:49:57.889" v="818" actId="404"/>
          <ac:spMkLst>
            <pc:docMk/>
            <pc:sldMk cId="483196675" sldId="288"/>
            <ac:spMk id="6" creationId="{52DFA016-F885-4D98-A41D-6AE3A6F59417}"/>
          </ac:spMkLst>
        </pc:spChg>
      </pc:sldChg>
      <pc:sldChg chg="addSp delSp modSp del mod">
        <pc:chgData name="Reinaldo Marques" userId="f417433c0da51f85" providerId="LiveId" clId="{75B40387-4A8C-4B50-A0A3-A7F0DE3317AF}" dt="2023-10-08T14:28:16.569" v="793" actId="47"/>
        <pc:sldMkLst>
          <pc:docMk/>
          <pc:sldMk cId="3904109002" sldId="289"/>
        </pc:sldMkLst>
        <pc:spChg chg="add mod">
          <ac:chgData name="Reinaldo Marques" userId="f417433c0da51f85" providerId="LiveId" clId="{75B40387-4A8C-4B50-A0A3-A7F0DE3317AF}" dt="2023-10-07T14:17:33.188" v="200" actId="1076"/>
          <ac:spMkLst>
            <pc:docMk/>
            <pc:sldMk cId="3904109002" sldId="289"/>
            <ac:spMk id="12" creationId="{880FE527-12C2-42CE-9EC8-D6C45F627F21}"/>
          </ac:spMkLst>
        </pc:spChg>
        <pc:picChg chg="del">
          <ac:chgData name="Reinaldo Marques" userId="f417433c0da51f85" providerId="LiveId" clId="{75B40387-4A8C-4B50-A0A3-A7F0DE3317AF}" dt="2023-10-07T14:10:52.089" v="129" actId="478"/>
          <ac:picMkLst>
            <pc:docMk/>
            <pc:sldMk cId="3904109002" sldId="289"/>
            <ac:picMk id="4" creationId="{41B17CA3-A45B-4004-85E3-0CD3713C1D12}"/>
          </ac:picMkLst>
        </pc:picChg>
        <pc:picChg chg="del mod">
          <ac:chgData name="Reinaldo Marques" userId="f417433c0da51f85" providerId="LiveId" clId="{75B40387-4A8C-4B50-A0A3-A7F0DE3317AF}" dt="2023-10-07T14:10:42.920" v="123" actId="478"/>
          <ac:picMkLst>
            <pc:docMk/>
            <pc:sldMk cId="3904109002" sldId="289"/>
            <ac:picMk id="5" creationId="{2D9569EE-2580-4A31-AE52-E628FACE4207}"/>
          </ac:picMkLst>
        </pc:picChg>
        <pc:picChg chg="del">
          <ac:chgData name="Reinaldo Marques" userId="f417433c0da51f85" providerId="LiveId" clId="{75B40387-4A8C-4B50-A0A3-A7F0DE3317AF}" dt="2023-10-07T14:10:44.205" v="125" actId="478"/>
          <ac:picMkLst>
            <pc:docMk/>
            <pc:sldMk cId="3904109002" sldId="289"/>
            <ac:picMk id="8" creationId="{7C056702-AFFD-4530-BDAC-72F0F3900C8D}"/>
          </ac:picMkLst>
        </pc:picChg>
        <pc:picChg chg="add mod">
          <ac:chgData name="Reinaldo Marques" userId="f417433c0da51f85" providerId="LiveId" clId="{75B40387-4A8C-4B50-A0A3-A7F0DE3317AF}" dt="2023-10-07T14:10:54.049" v="130" actId="1076"/>
          <ac:picMkLst>
            <pc:docMk/>
            <pc:sldMk cId="3904109002" sldId="289"/>
            <ac:picMk id="10" creationId="{8331AC28-3CF1-8D27-2EE9-56E4F8AF1E36}"/>
          </ac:picMkLst>
        </pc:picChg>
        <pc:picChg chg="del">
          <ac:chgData name="Reinaldo Marques" userId="f417433c0da51f85" providerId="LiveId" clId="{75B40387-4A8C-4B50-A0A3-A7F0DE3317AF}" dt="2023-10-07T14:10:43.598" v="124" actId="478"/>
          <ac:picMkLst>
            <pc:docMk/>
            <pc:sldMk cId="3904109002" sldId="289"/>
            <ac:picMk id="1026" creationId="{0B40D6FF-4363-492E-A793-8242FCC80555}"/>
          </ac:picMkLst>
        </pc:picChg>
        <pc:picChg chg="del">
          <ac:chgData name="Reinaldo Marques" userId="f417433c0da51f85" providerId="LiveId" clId="{75B40387-4A8C-4B50-A0A3-A7F0DE3317AF}" dt="2023-10-07T14:10:42.178" v="121" actId="478"/>
          <ac:picMkLst>
            <pc:docMk/>
            <pc:sldMk cId="3904109002" sldId="289"/>
            <ac:picMk id="1028" creationId="{7BB77643-5463-424D-A3B3-E02D5A09FBBC}"/>
          </ac:picMkLst>
        </pc:picChg>
      </pc:sldChg>
      <pc:sldChg chg="add del">
        <pc:chgData name="Reinaldo Marques" userId="f417433c0da51f85" providerId="LiveId" clId="{75B40387-4A8C-4B50-A0A3-A7F0DE3317AF}" dt="2023-10-08T20:02:09.391" v="1019" actId="47"/>
        <pc:sldMkLst>
          <pc:docMk/>
          <pc:sldMk cId="1535863460" sldId="290"/>
        </pc:sldMkLst>
      </pc:sldChg>
      <pc:sldChg chg="addSp delSp add del mod">
        <pc:chgData name="Reinaldo Marques" userId="f417433c0da51f85" providerId="LiveId" clId="{75B40387-4A8C-4B50-A0A3-A7F0DE3317AF}" dt="2023-10-08T20:02:08.408" v="1016" actId="47"/>
        <pc:sldMkLst>
          <pc:docMk/>
          <pc:sldMk cId="3073210795" sldId="291"/>
        </pc:sldMkLst>
        <pc:picChg chg="add del">
          <ac:chgData name="Reinaldo Marques" userId="f417433c0da51f85" providerId="LiveId" clId="{75B40387-4A8C-4B50-A0A3-A7F0DE3317AF}" dt="2023-10-07T20:05:54.455" v="334" actId="478"/>
          <ac:picMkLst>
            <pc:docMk/>
            <pc:sldMk cId="3073210795" sldId="291"/>
            <ac:picMk id="3" creationId="{B756CBB6-CC7E-A57D-0FF6-291DEBAED089}"/>
          </ac:picMkLst>
        </pc:picChg>
        <pc:picChg chg="add del">
          <ac:chgData name="Reinaldo Marques" userId="f417433c0da51f85" providerId="LiveId" clId="{75B40387-4A8C-4B50-A0A3-A7F0DE3317AF}" dt="2023-10-07T20:05:52.092" v="333" actId="478"/>
          <ac:picMkLst>
            <pc:docMk/>
            <pc:sldMk cId="3073210795" sldId="291"/>
            <ac:picMk id="14" creationId="{87C04814-2328-8780-1EFC-FFEC156DEE75}"/>
          </ac:picMkLst>
        </pc:picChg>
      </pc:sldChg>
      <pc:sldChg chg="addSp delSp modSp add del mod">
        <pc:chgData name="Reinaldo Marques" userId="f417433c0da51f85" providerId="LiveId" clId="{75B40387-4A8C-4B50-A0A3-A7F0DE3317AF}" dt="2023-10-08T20:23:53.847" v="1024" actId="1076"/>
        <pc:sldMkLst>
          <pc:docMk/>
          <pc:sldMk cId="852721338" sldId="292"/>
        </pc:sldMkLst>
        <pc:spChg chg="del">
          <ac:chgData name="Reinaldo Marques" userId="f417433c0da51f85" providerId="LiveId" clId="{75B40387-4A8C-4B50-A0A3-A7F0DE3317AF}" dt="2023-10-07T14:14:34.968" v="183" actId="478"/>
          <ac:spMkLst>
            <pc:docMk/>
            <pc:sldMk cId="852721338" sldId="292"/>
            <ac:spMk id="7" creationId="{36C8729B-D233-47FC-9BAB-D9143D401B98}"/>
          </ac:spMkLst>
        </pc:spChg>
        <pc:spChg chg="mod">
          <ac:chgData name="Reinaldo Marques" userId="f417433c0da51f85" providerId="LiveId" clId="{75B40387-4A8C-4B50-A0A3-A7F0DE3317AF}" dt="2023-10-08T20:23:40.825" v="1023" actId="113"/>
          <ac:spMkLst>
            <pc:docMk/>
            <pc:sldMk cId="852721338" sldId="292"/>
            <ac:spMk id="8" creationId="{A410EC9A-B56D-40DF-8B58-247E596FD561}"/>
          </ac:spMkLst>
        </pc:spChg>
        <pc:spChg chg="add mod">
          <ac:chgData name="Reinaldo Marques" userId="f417433c0da51f85" providerId="LiveId" clId="{75B40387-4A8C-4B50-A0A3-A7F0DE3317AF}" dt="2023-10-07T14:14:52.957" v="195" actId="404"/>
          <ac:spMkLst>
            <pc:docMk/>
            <pc:sldMk cId="852721338" sldId="292"/>
            <ac:spMk id="9" creationId="{04B25DB3-C47E-D191-479B-FE64DB25B057}"/>
          </ac:spMkLst>
        </pc:spChg>
        <pc:picChg chg="del">
          <ac:chgData name="Reinaldo Marques" userId="f417433c0da51f85" providerId="LiveId" clId="{75B40387-4A8C-4B50-A0A3-A7F0DE3317AF}" dt="2023-10-07T14:13:40.230" v="134" actId="478"/>
          <ac:picMkLst>
            <pc:docMk/>
            <pc:sldMk cId="852721338" sldId="292"/>
            <ac:picMk id="4" creationId="{5CB97266-2914-47C7-A1A8-7CA2A67F1B81}"/>
          </ac:picMkLst>
        </pc:picChg>
        <pc:picChg chg="add mod">
          <ac:chgData name="Reinaldo Marques" userId="f417433c0da51f85" providerId="LiveId" clId="{75B40387-4A8C-4B50-A0A3-A7F0DE3317AF}" dt="2023-10-08T20:23:53.847" v="1024" actId="1076"/>
          <ac:picMkLst>
            <pc:docMk/>
            <pc:sldMk cId="852721338" sldId="292"/>
            <ac:picMk id="5" creationId="{02538E25-0A7D-F267-FE85-C532223907A4}"/>
          </ac:picMkLst>
        </pc:picChg>
        <pc:picChg chg="del">
          <ac:chgData name="Reinaldo Marques" userId="f417433c0da51f85" providerId="LiveId" clId="{75B40387-4A8C-4B50-A0A3-A7F0DE3317AF}" dt="2023-10-07T14:12:08.303" v="131" actId="478"/>
          <ac:picMkLst>
            <pc:docMk/>
            <pc:sldMk cId="852721338" sldId="292"/>
            <ac:picMk id="1028" creationId="{2C4F5B24-0A3A-4DAD-89D6-93D06761094F}"/>
          </ac:picMkLst>
        </pc:picChg>
      </pc:sldChg>
      <pc:sldChg chg="del">
        <pc:chgData name="Reinaldo Marques" userId="f417433c0da51f85" providerId="LiveId" clId="{75B40387-4A8C-4B50-A0A3-A7F0DE3317AF}" dt="2023-10-08T14:28:29.488" v="794" actId="47"/>
        <pc:sldMkLst>
          <pc:docMk/>
          <pc:sldMk cId="2179633430" sldId="293"/>
        </pc:sldMkLst>
      </pc:sldChg>
      <pc:sldChg chg="addSp delSp modSp add del mod">
        <pc:chgData name="Reinaldo Marques" userId="f417433c0da51f85" providerId="LiveId" clId="{75B40387-4A8C-4B50-A0A3-A7F0DE3317AF}" dt="2023-10-08T20:02:05.888" v="1011" actId="47"/>
        <pc:sldMkLst>
          <pc:docMk/>
          <pc:sldMk cId="2789961942" sldId="294"/>
        </pc:sldMkLst>
        <pc:spChg chg="mod">
          <ac:chgData name="Reinaldo Marques" userId="f417433c0da51f85" providerId="LiveId" clId="{75B40387-4A8C-4B50-A0A3-A7F0DE3317AF}" dt="2023-10-07T19:28:19.546" v="290" actId="1076"/>
          <ac:spMkLst>
            <pc:docMk/>
            <pc:sldMk cId="2789961942" sldId="294"/>
            <ac:spMk id="4" creationId="{7A0B8843-6A9C-4681-AB81-06F14D853830}"/>
          </ac:spMkLst>
        </pc:spChg>
        <pc:spChg chg="mod">
          <ac:chgData name="Reinaldo Marques" userId="f417433c0da51f85" providerId="LiveId" clId="{75B40387-4A8C-4B50-A0A3-A7F0DE3317AF}" dt="2023-10-07T19:27:50.656" v="285" actId="1076"/>
          <ac:spMkLst>
            <pc:docMk/>
            <pc:sldMk cId="2789961942" sldId="294"/>
            <ac:spMk id="10" creationId="{202ABC53-A2C9-4BC5-86D0-A62BE9F450C3}"/>
          </ac:spMkLst>
        </pc:spChg>
        <pc:picChg chg="add del mod modCrop">
          <ac:chgData name="Reinaldo Marques" userId="f417433c0da51f85" providerId="LiveId" clId="{75B40387-4A8C-4B50-A0A3-A7F0DE3317AF}" dt="2023-10-07T13:37:20.805" v="108" actId="478"/>
          <ac:picMkLst>
            <pc:docMk/>
            <pc:sldMk cId="2789961942" sldId="294"/>
            <ac:picMk id="7" creationId="{FC2FEA99-E49D-6F74-E3F9-EA0DF9B5ED1F}"/>
          </ac:picMkLst>
        </pc:picChg>
        <pc:picChg chg="mod">
          <ac:chgData name="Reinaldo Marques" userId="f417433c0da51f85" providerId="LiveId" clId="{75B40387-4A8C-4B50-A0A3-A7F0DE3317AF}" dt="2023-10-07T19:28:05.505" v="288" actId="1076"/>
          <ac:picMkLst>
            <pc:docMk/>
            <pc:sldMk cId="2789961942" sldId="294"/>
            <ac:picMk id="11" creationId="{188779A7-D8F2-4E2E-84A0-6C4508D4D972}"/>
          </ac:picMkLst>
        </pc:picChg>
        <pc:picChg chg="del">
          <ac:chgData name="Reinaldo Marques" userId="f417433c0da51f85" providerId="LiveId" clId="{75B40387-4A8C-4B50-A0A3-A7F0DE3317AF}" dt="2023-10-07T19:27:25.728" v="221" actId="478"/>
          <ac:picMkLst>
            <pc:docMk/>
            <pc:sldMk cId="2789961942" sldId="294"/>
            <ac:picMk id="13" creationId="{C0CF2C80-94B7-4697-8A6A-F961C87B76B6}"/>
          </ac:picMkLst>
        </pc:picChg>
        <pc:picChg chg="mod">
          <ac:chgData name="Reinaldo Marques" userId="f417433c0da51f85" providerId="LiveId" clId="{75B40387-4A8C-4B50-A0A3-A7F0DE3317AF}" dt="2023-10-07T19:27:46.289" v="284" actId="1035"/>
          <ac:picMkLst>
            <pc:docMk/>
            <pc:sldMk cId="2789961942" sldId="294"/>
            <ac:picMk id="2050" creationId="{3A520328-5FDA-4BAC-AC44-3190156DB226}"/>
          </ac:picMkLst>
        </pc:picChg>
        <pc:picChg chg="mod">
          <ac:chgData name="Reinaldo Marques" userId="f417433c0da51f85" providerId="LiveId" clId="{75B40387-4A8C-4B50-A0A3-A7F0DE3317AF}" dt="2023-10-07T19:27:46.289" v="284" actId="1035"/>
          <ac:picMkLst>
            <pc:docMk/>
            <pc:sldMk cId="2789961942" sldId="294"/>
            <ac:picMk id="2052" creationId="{225B70CA-9261-4B0A-8FBC-AF318A2B6119}"/>
          </ac:picMkLst>
        </pc:picChg>
        <pc:picChg chg="mod">
          <ac:chgData name="Reinaldo Marques" userId="f417433c0da51f85" providerId="LiveId" clId="{75B40387-4A8C-4B50-A0A3-A7F0DE3317AF}" dt="2023-10-07T19:27:46.289" v="284" actId="1035"/>
          <ac:picMkLst>
            <pc:docMk/>
            <pc:sldMk cId="2789961942" sldId="294"/>
            <ac:picMk id="2054" creationId="{6303FDAD-EBFB-454A-BEAD-CA324B5FC607}"/>
          </ac:picMkLst>
        </pc:picChg>
        <pc:picChg chg="mod">
          <ac:chgData name="Reinaldo Marques" userId="f417433c0da51f85" providerId="LiveId" clId="{75B40387-4A8C-4B50-A0A3-A7F0DE3317AF}" dt="2023-10-07T19:27:46.289" v="284" actId="1035"/>
          <ac:picMkLst>
            <pc:docMk/>
            <pc:sldMk cId="2789961942" sldId="294"/>
            <ac:picMk id="2058" creationId="{91D207EE-379B-45D5-9D25-06ED0969EA09}"/>
          </ac:picMkLst>
        </pc:picChg>
        <pc:picChg chg="mod">
          <ac:chgData name="Reinaldo Marques" userId="f417433c0da51f85" providerId="LiveId" clId="{75B40387-4A8C-4B50-A0A3-A7F0DE3317AF}" dt="2023-10-07T19:27:20.221" v="220" actId="1076"/>
          <ac:picMkLst>
            <pc:docMk/>
            <pc:sldMk cId="2789961942" sldId="294"/>
            <ac:picMk id="4098" creationId="{1FBE2DD5-3194-4839-A4B6-E1CFB9031C05}"/>
          </ac:picMkLst>
        </pc:picChg>
        <pc:picChg chg="mod">
          <ac:chgData name="Reinaldo Marques" userId="f417433c0da51f85" providerId="LiveId" clId="{75B40387-4A8C-4B50-A0A3-A7F0DE3317AF}" dt="2023-10-07T19:27:58.337" v="286" actId="1076"/>
          <ac:picMkLst>
            <pc:docMk/>
            <pc:sldMk cId="2789961942" sldId="294"/>
            <ac:picMk id="4100" creationId="{473759C8-06BF-4DC2-8865-FE75AD75D66C}"/>
          </ac:picMkLst>
        </pc:picChg>
        <pc:picChg chg="mod">
          <ac:chgData name="Reinaldo Marques" userId="f417433c0da51f85" providerId="LiveId" clId="{75B40387-4A8C-4B50-A0A3-A7F0DE3317AF}" dt="2023-10-07T19:28:09.084" v="289" actId="1076"/>
          <ac:picMkLst>
            <pc:docMk/>
            <pc:sldMk cId="2789961942" sldId="294"/>
            <ac:picMk id="5122" creationId="{66AEF5A8-4513-4784-A12B-185B0FCE10C8}"/>
          </ac:picMkLst>
        </pc:picChg>
      </pc:sldChg>
      <pc:sldChg chg="addSp delSp modSp add del mod">
        <pc:chgData name="Reinaldo Marques" userId="f417433c0da51f85" providerId="LiveId" clId="{75B40387-4A8C-4B50-A0A3-A7F0DE3317AF}" dt="2023-10-08T20:02:10.294" v="1021" actId="47"/>
        <pc:sldMkLst>
          <pc:docMk/>
          <pc:sldMk cId="170763677" sldId="295"/>
        </pc:sldMkLst>
        <pc:spChg chg="del">
          <ac:chgData name="Reinaldo Marques" userId="f417433c0da51f85" providerId="LiveId" clId="{75B40387-4A8C-4B50-A0A3-A7F0DE3317AF}" dt="2023-10-07T20:20:34.449" v="545" actId="478"/>
          <ac:spMkLst>
            <pc:docMk/>
            <pc:sldMk cId="170763677" sldId="295"/>
            <ac:spMk id="3" creationId="{F956832B-303D-4155-9E84-7E19872D32BD}"/>
          </ac:spMkLst>
        </pc:spChg>
        <pc:spChg chg="add del">
          <ac:chgData name="Reinaldo Marques" userId="f417433c0da51f85" providerId="LiveId" clId="{75B40387-4A8C-4B50-A0A3-A7F0DE3317AF}" dt="2023-10-07T20:19:06.300" v="518"/>
          <ac:spMkLst>
            <pc:docMk/>
            <pc:sldMk cId="170763677" sldId="295"/>
            <ac:spMk id="4" creationId="{0F975A08-AF0A-2BF7-0187-788864B89EDA}"/>
          </ac:spMkLst>
        </pc:spChg>
        <pc:spChg chg="add del">
          <ac:chgData name="Reinaldo Marques" userId="f417433c0da51f85" providerId="LiveId" clId="{75B40387-4A8C-4B50-A0A3-A7F0DE3317AF}" dt="2023-10-07T20:19:10.332" v="521"/>
          <ac:spMkLst>
            <pc:docMk/>
            <pc:sldMk cId="170763677" sldId="295"/>
            <ac:spMk id="5" creationId="{090FF920-84E9-DFAB-26FF-C8CA17659D4E}"/>
          </ac:spMkLst>
        </pc:spChg>
        <pc:spChg chg="del">
          <ac:chgData name="Reinaldo Marques" userId="f417433c0da51f85" providerId="LiveId" clId="{75B40387-4A8C-4B50-A0A3-A7F0DE3317AF}" dt="2023-10-07T20:20:31.276" v="544" actId="478"/>
          <ac:spMkLst>
            <pc:docMk/>
            <pc:sldMk cId="170763677" sldId="295"/>
            <ac:spMk id="6" creationId="{2840BD15-FAB4-4B28-956A-824824476202}"/>
          </ac:spMkLst>
        </pc:spChg>
        <pc:spChg chg="mod">
          <ac:chgData name="Reinaldo Marques" userId="f417433c0da51f85" providerId="LiveId" clId="{75B40387-4A8C-4B50-A0A3-A7F0DE3317AF}" dt="2023-10-07T22:01:59.414" v="703" actId="20577"/>
          <ac:spMkLst>
            <pc:docMk/>
            <pc:sldMk cId="170763677" sldId="295"/>
            <ac:spMk id="7" creationId="{639FE13C-F96B-4470-AF0B-4ED2560EBF08}"/>
          </ac:spMkLst>
        </pc:spChg>
        <pc:spChg chg="add del">
          <ac:chgData name="Reinaldo Marques" userId="f417433c0da51f85" providerId="LiveId" clId="{75B40387-4A8C-4B50-A0A3-A7F0DE3317AF}" dt="2023-10-07T20:19:14.707" v="525"/>
          <ac:spMkLst>
            <pc:docMk/>
            <pc:sldMk cId="170763677" sldId="295"/>
            <ac:spMk id="8" creationId="{818FF54B-AACE-E7FF-DCD2-BE5159EE6497}"/>
          </ac:spMkLst>
        </pc:spChg>
        <pc:spChg chg="add del">
          <ac:chgData name="Reinaldo Marques" userId="f417433c0da51f85" providerId="LiveId" clId="{75B40387-4A8C-4B50-A0A3-A7F0DE3317AF}" dt="2023-10-07T20:19:51.164" v="535"/>
          <ac:spMkLst>
            <pc:docMk/>
            <pc:sldMk cId="170763677" sldId="295"/>
            <ac:spMk id="9" creationId="{90AC107D-17CF-77E5-96FC-8BB842184081}"/>
          </ac:spMkLst>
        </pc:spChg>
        <pc:spChg chg="add del">
          <ac:chgData name="Reinaldo Marques" userId="f417433c0da51f85" providerId="LiveId" clId="{75B40387-4A8C-4B50-A0A3-A7F0DE3317AF}" dt="2023-10-07T20:20:20.764" v="541"/>
          <ac:spMkLst>
            <pc:docMk/>
            <pc:sldMk cId="170763677" sldId="295"/>
            <ac:spMk id="11" creationId="{36DA7052-9D0D-6BAE-68F4-FC1D5DBAD23B}"/>
          </ac:spMkLst>
        </pc:spChg>
        <pc:spChg chg="mod">
          <ac:chgData name="Reinaldo Marques" userId="f417433c0da51f85" providerId="LiveId" clId="{75B40387-4A8C-4B50-A0A3-A7F0DE3317AF}" dt="2023-10-08T13:55:29.630" v="792" actId="14100"/>
          <ac:spMkLst>
            <pc:docMk/>
            <pc:sldMk cId="170763677" sldId="295"/>
            <ac:spMk id="12" creationId="{880FE527-12C2-42CE-9EC8-D6C45F627F21}"/>
          </ac:spMkLst>
        </pc:spChg>
        <pc:spChg chg="add del">
          <ac:chgData name="Reinaldo Marques" userId="f417433c0da51f85" providerId="LiveId" clId="{75B40387-4A8C-4B50-A0A3-A7F0DE3317AF}" dt="2023-10-07T20:22:59.383" v="550"/>
          <ac:spMkLst>
            <pc:docMk/>
            <pc:sldMk cId="170763677" sldId="295"/>
            <ac:spMk id="13" creationId="{005DD969-2EE9-B04C-F968-ACBA5CF6F5EF}"/>
          </ac:spMkLst>
        </pc:spChg>
        <pc:spChg chg="add del">
          <ac:chgData name="Reinaldo Marques" userId="f417433c0da51f85" providerId="LiveId" clId="{75B40387-4A8C-4B50-A0A3-A7F0DE3317AF}" dt="2023-10-07T20:24:14.998" v="561"/>
          <ac:spMkLst>
            <pc:docMk/>
            <pc:sldMk cId="170763677" sldId="295"/>
            <ac:spMk id="14" creationId="{30236C21-FB4E-C673-E415-84A8DB66CF02}"/>
          </ac:spMkLst>
        </pc:spChg>
        <pc:spChg chg="add del">
          <ac:chgData name="Reinaldo Marques" userId="f417433c0da51f85" providerId="LiveId" clId="{75B40387-4A8C-4B50-A0A3-A7F0DE3317AF}" dt="2023-10-07T20:28:04.441" v="575"/>
          <ac:spMkLst>
            <pc:docMk/>
            <pc:sldMk cId="170763677" sldId="295"/>
            <ac:spMk id="15" creationId="{32575508-DB1A-E4FB-74D3-C4EC52C16CCB}"/>
          </ac:spMkLst>
        </pc:spChg>
        <pc:picChg chg="mod">
          <ac:chgData name="Reinaldo Marques" userId="f417433c0da51f85" providerId="LiveId" clId="{75B40387-4A8C-4B50-A0A3-A7F0DE3317AF}" dt="2023-10-08T13:55:26.208" v="791" actId="1076"/>
          <ac:picMkLst>
            <pc:docMk/>
            <pc:sldMk cId="170763677" sldId="295"/>
            <ac:picMk id="10" creationId="{8331AC28-3CF1-8D27-2EE9-56E4F8AF1E36}"/>
          </ac:picMkLst>
        </pc:picChg>
      </pc:sldChg>
      <pc:sldChg chg="add del">
        <pc:chgData name="Reinaldo Marques" userId="f417433c0da51f85" providerId="LiveId" clId="{75B40387-4A8C-4B50-A0A3-A7F0DE3317AF}" dt="2023-10-07T19:29:23.897" v="296" actId="47"/>
        <pc:sldMkLst>
          <pc:docMk/>
          <pc:sldMk cId="1004805586" sldId="296"/>
        </pc:sldMkLst>
      </pc:sldChg>
      <pc:sldChg chg="addSp delSp modSp add mod setBg">
        <pc:chgData name="Reinaldo Marques" userId="f417433c0da51f85" providerId="LiveId" clId="{75B40387-4A8C-4B50-A0A3-A7F0DE3317AF}" dt="2023-10-08T16:19:24.685" v="996" actId="113"/>
        <pc:sldMkLst>
          <pc:docMk/>
          <pc:sldMk cId="1878108417" sldId="296"/>
        </pc:sldMkLst>
        <pc:spChg chg="mod ord">
          <ac:chgData name="Reinaldo Marques" userId="f417433c0da51f85" providerId="LiveId" clId="{75B40387-4A8C-4B50-A0A3-A7F0DE3317AF}" dt="2023-10-08T15:59:38.555" v="894" actId="26606"/>
          <ac:spMkLst>
            <pc:docMk/>
            <pc:sldMk cId="1878108417" sldId="296"/>
            <ac:spMk id="2" creationId="{B5853CD6-806C-4E2F-8779-05E0D4E3145E}"/>
          </ac:spMkLst>
        </pc:spChg>
        <pc:spChg chg="add del">
          <ac:chgData name="Reinaldo Marques" userId="f417433c0da51f85" providerId="LiveId" clId="{75B40387-4A8C-4B50-A0A3-A7F0DE3317AF}" dt="2023-10-08T15:50:22.513" v="871"/>
          <ac:spMkLst>
            <pc:docMk/>
            <pc:sldMk cId="1878108417" sldId="296"/>
            <ac:spMk id="5" creationId="{22238E9A-8B84-8118-21ED-7B356D8C5CD2}"/>
          </ac:spMkLst>
        </pc:spChg>
        <pc:spChg chg="del">
          <ac:chgData name="Reinaldo Marques" userId="f417433c0da51f85" providerId="LiveId" clId="{75B40387-4A8C-4B50-A0A3-A7F0DE3317AF}" dt="2023-10-07T19:32:18.793" v="309" actId="478"/>
          <ac:spMkLst>
            <pc:docMk/>
            <pc:sldMk cId="1878108417" sldId="296"/>
            <ac:spMk id="6" creationId="{DA7D2F7C-E63E-45CD-A2A0-72EAF827AE48}"/>
          </ac:spMkLst>
        </pc:spChg>
        <pc:spChg chg="del">
          <ac:chgData name="Reinaldo Marques" userId="f417433c0da51f85" providerId="LiveId" clId="{75B40387-4A8C-4B50-A0A3-A7F0DE3317AF}" dt="2023-10-08T15:49:12.369" v="868" actId="478"/>
          <ac:spMkLst>
            <pc:docMk/>
            <pc:sldMk cId="1878108417" sldId="296"/>
            <ac:spMk id="7" creationId="{942B6A1C-8373-4903-9FA0-B50A7DCE8421}"/>
          </ac:spMkLst>
        </pc:spChg>
        <pc:spChg chg="add mod ord">
          <ac:chgData name="Reinaldo Marques" userId="f417433c0da51f85" providerId="LiveId" clId="{75B40387-4A8C-4B50-A0A3-A7F0DE3317AF}" dt="2023-10-08T16:04:21.236" v="995" actId="14100"/>
          <ac:spMkLst>
            <pc:docMk/>
            <pc:sldMk cId="1878108417" sldId="296"/>
            <ac:spMk id="8" creationId="{B080F0E9-8FDE-0A14-DC6B-5DACD28EA4FF}"/>
          </ac:spMkLst>
        </pc:spChg>
        <pc:spChg chg="del">
          <ac:chgData name="Reinaldo Marques" userId="f417433c0da51f85" providerId="LiveId" clId="{75B40387-4A8C-4B50-A0A3-A7F0DE3317AF}" dt="2023-10-07T19:32:21.661" v="310" actId="478"/>
          <ac:spMkLst>
            <pc:docMk/>
            <pc:sldMk cId="1878108417" sldId="296"/>
            <ac:spMk id="8" creationId="{E6C335C3-614D-48DA-8E00-6A5753624053}"/>
          </ac:spMkLst>
        </pc:spChg>
        <pc:spChg chg="del">
          <ac:chgData name="Reinaldo Marques" userId="f417433c0da51f85" providerId="LiveId" clId="{75B40387-4A8C-4B50-A0A3-A7F0DE3317AF}" dt="2023-10-07T19:32:15.950" v="308" actId="478"/>
          <ac:spMkLst>
            <pc:docMk/>
            <pc:sldMk cId="1878108417" sldId="296"/>
            <ac:spMk id="10" creationId="{9FCD2CFC-8153-455E-BD40-B4401013E142}"/>
          </ac:spMkLst>
        </pc:spChg>
        <pc:spChg chg="add del mod">
          <ac:chgData name="Reinaldo Marques" userId="f417433c0da51f85" providerId="LiveId" clId="{75B40387-4A8C-4B50-A0A3-A7F0DE3317AF}" dt="2023-10-08T16:00:43.177" v="898"/>
          <ac:spMkLst>
            <pc:docMk/>
            <pc:sldMk cId="1878108417" sldId="296"/>
            <ac:spMk id="12" creationId="{6EDF66C4-5896-3481-8FED-F9B2EF7D6A0E}"/>
          </ac:spMkLst>
        </pc:spChg>
        <pc:spChg chg="add mod">
          <ac:chgData name="Reinaldo Marques" userId="f417433c0da51f85" providerId="LiveId" clId="{75B40387-4A8C-4B50-A0A3-A7F0DE3317AF}" dt="2023-10-08T16:19:24.685" v="996" actId="113"/>
          <ac:spMkLst>
            <pc:docMk/>
            <pc:sldMk cId="1878108417" sldId="296"/>
            <ac:spMk id="13" creationId="{6B01491D-9104-7D24-A60F-174E62B9EE83}"/>
          </ac:spMkLst>
        </pc:spChg>
        <pc:spChg chg="add del">
          <ac:chgData name="Reinaldo Marques" userId="f417433c0da51f85" providerId="LiveId" clId="{75B40387-4A8C-4B50-A0A3-A7F0DE3317AF}" dt="2023-10-08T15:59:38.555" v="894" actId="26606"/>
          <ac:spMkLst>
            <pc:docMk/>
            <pc:sldMk cId="1878108417" sldId="296"/>
            <ac:spMk id="3080" creationId="{6113EC7C-368D-469A-9B5C-F3555B088E66}"/>
          </ac:spMkLst>
        </pc:spChg>
        <pc:spChg chg="add del">
          <ac:chgData name="Reinaldo Marques" userId="f417433c0da51f85" providerId="LiveId" clId="{75B40387-4A8C-4B50-A0A3-A7F0DE3317AF}" dt="2023-10-08T15:59:12.988" v="892" actId="26606"/>
          <ac:spMkLst>
            <pc:docMk/>
            <pc:sldMk cId="1878108417" sldId="296"/>
            <ac:spMk id="3083" creationId="{A3C210E6-A35A-4F68-8D60-801A019C75B8}"/>
          </ac:spMkLst>
        </pc:spChg>
        <pc:spChg chg="add del">
          <ac:chgData name="Reinaldo Marques" userId="f417433c0da51f85" providerId="LiveId" clId="{75B40387-4A8C-4B50-A0A3-A7F0DE3317AF}" dt="2023-10-08T15:59:12.988" v="892" actId="26606"/>
          <ac:spMkLst>
            <pc:docMk/>
            <pc:sldMk cId="1878108417" sldId="296"/>
            <ac:spMk id="3085" creationId="{AC0D06B0-F19C-459E-B221-A34B506FB5E3}"/>
          </ac:spMkLst>
        </pc:spChg>
        <pc:spChg chg="add del">
          <ac:chgData name="Reinaldo Marques" userId="f417433c0da51f85" providerId="LiveId" clId="{75B40387-4A8C-4B50-A0A3-A7F0DE3317AF}" dt="2023-10-08T15:59:12.988" v="892" actId="26606"/>
          <ac:spMkLst>
            <pc:docMk/>
            <pc:sldMk cId="1878108417" sldId="296"/>
            <ac:spMk id="3087" creationId="{345B26DA-1C6B-4C66-81C9-9C1877FC2DB1}"/>
          </ac:spMkLst>
        </pc:spChg>
        <pc:spChg chg="add del">
          <ac:chgData name="Reinaldo Marques" userId="f417433c0da51f85" providerId="LiveId" clId="{75B40387-4A8C-4B50-A0A3-A7F0DE3317AF}" dt="2023-10-08T15:59:12.988" v="892" actId="26606"/>
          <ac:spMkLst>
            <pc:docMk/>
            <pc:sldMk cId="1878108417" sldId="296"/>
            <ac:spMk id="3089" creationId="{98DE6C44-43F8-4DE4-AB81-66853FFEA09A}"/>
          </ac:spMkLst>
        </pc:spChg>
        <pc:spChg chg="add del">
          <ac:chgData name="Reinaldo Marques" userId="f417433c0da51f85" providerId="LiveId" clId="{75B40387-4A8C-4B50-A0A3-A7F0DE3317AF}" dt="2023-10-08T15:59:12.988" v="892" actId="26606"/>
          <ac:spMkLst>
            <pc:docMk/>
            <pc:sldMk cId="1878108417" sldId="296"/>
            <ac:spMk id="3091" creationId="{2409529B-9B56-4F10-BE4D-F934DB89E57E}"/>
          </ac:spMkLst>
        </pc:spChg>
        <pc:picChg chg="del">
          <ac:chgData name="Reinaldo Marques" userId="f417433c0da51f85" providerId="LiveId" clId="{75B40387-4A8C-4B50-A0A3-A7F0DE3317AF}" dt="2023-10-07T19:32:12.013" v="306" actId="478"/>
          <ac:picMkLst>
            <pc:docMk/>
            <pc:sldMk cId="1878108417" sldId="296"/>
            <ac:picMk id="4" creationId="{0B81133E-CB41-479A-9420-7EB74C433B69}"/>
          </ac:picMkLst>
        </pc:picChg>
        <pc:picChg chg="add mod">
          <ac:chgData name="Reinaldo Marques" userId="f417433c0da51f85" providerId="LiveId" clId="{75B40387-4A8C-4B50-A0A3-A7F0DE3317AF}" dt="2023-10-08T16:02:44.836" v="956" actId="1076"/>
          <ac:picMkLst>
            <pc:docMk/>
            <pc:sldMk cId="1878108417" sldId="296"/>
            <ac:picMk id="4" creationId="{6D302A18-DDFB-AEF8-56DC-87D67714FDFF}"/>
          </ac:picMkLst>
        </pc:picChg>
        <pc:picChg chg="del">
          <ac:chgData name="Reinaldo Marques" userId="f417433c0da51f85" providerId="LiveId" clId="{75B40387-4A8C-4B50-A0A3-A7F0DE3317AF}" dt="2023-10-07T19:32:14.100" v="307" actId="478"/>
          <ac:picMkLst>
            <pc:docMk/>
            <pc:sldMk cId="1878108417" sldId="296"/>
            <ac:picMk id="5" creationId="{ECC7E090-9F17-46FD-9826-3B8601608FF5}"/>
          </ac:picMkLst>
        </pc:picChg>
        <pc:picChg chg="add mod ord modCrop">
          <ac:chgData name="Reinaldo Marques" userId="f417433c0da51f85" providerId="LiveId" clId="{75B40387-4A8C-4B50-A0A3-A7F0DE3317AF}" dt="2023-10-08T15:59:38.555" v="894" actId="26606"/>
          <ac:picMkLst>
            <pc:docMk/>
            <pc:sldMk cId="1878108417" sldId="296"/>
            <ac:picMk id="10" creationId="{ED40357E-3C94-BBC5-EACB-682075A35BC9}"/>
          </ac:picMkLst>
        </pc:picChg>
        <pc:picChg chg="add mod ord">
          <ac:chgData name="Reinaldo Marques" userId="f417433c0da51f85" providerId="LiveId" clId="{75B40387-4A8C-4B50-A0A3-A7F0DE3317AF}" dt="2023-10-08T15:59:38.555" v="894" actId="26606"/>
          <ac:picMkLst>
            <pc:docMk/>
            <pc:sldMk cId="1878108417" sldId="296"/>
            <ac:picMk id="11" creationId="{A1B8512E-74DA-A626-1573-3AFB2FB59E96}"/>
          </ac:picMkLst>
        </pc:picChg>
        <pc:picChg chg="mod ord">
          <ac:chgData name="Reinaldo Marques" userId="f417433c0da51f85" providerId="LiveId" clId="{75B40387-4A8C-4B50-A0A3-A7F0DE3317AF}" dt="2023-10-08T15:59:38.555" v="894" actId="26606"/>
          <ac:picMkLst>
            <pc:docMk/>
            <pc:sldMk cId="1878108417" sldId="296"/>
            <ac:picMk id="3078" creationId="{492D4BA6-F5FD-45A3-9A7D-3A7E0B263031}"/>
          </ac:picMkLst>
        </pc:picChg>
      </pc:sldChg>
      <pc:sldChg chg="delSp modSp add del mod">
        <pc:chgData name="Reinaldo Marques" userId="f417433c0da51f85" providerId="LiveId" clId="{75B40387-4A8C-4B50-A0A3-A7F0DE3317AF}" dt="2023-10-08T20:02:08.719" v="1017" actId="47"/>
        <pc:sldMkLst>
          <pc:docMk/>
          <pc:sldMk cId="2607138457" sldId="297"/>
        </pc:sldMkLst>
        <pc:spChg chg="mod">
          <ac:chgData name="Reinaldo Marques" userId="f417433c0da51f85" providerId="LiveId" clId="{75B40387-4A8C-4B50-A0A3-A7F0DE3317AF}" dt="2023-10-08T14:32:33.588" v="815" actId="1076"/>
          <ac:spMkLst>
            <pc:docMk/>
            <pc:sldMk cId="2607138457" sldId="297"/>
            <ac:spMk id="6" creationId="{7E4CBC68-CACF-4776-86BF-54C114D1E600}"/>
          </ac:spMkLst>
        </pc:spChg>
        <pc:spChg chg="mod">
          <ac:chgData name="Reinaldo Marques" userId="f417433c0da51f85" providerId="LiveId" clId="{75B40387-4A8C-4B50-A0A3-A7F0DE3317AF}" dt="2023-10-08T14:32:38.714" v="816" actId="1076"/>
          <ac:spMkLst>
            <pc:docMk/>
            <pc:sldMk cId="2607138457" sldId="297"/>
            <ac:spMk id="28" creationId="{33D599DC-509E-4F14-BCCE-36AA56E138FE}"/>
          </ac:spMkLst>
        </pc:spChg>
        <pc:picChg chg="mod">
          <ac:chgData name="Reinaldo Marques" userId="f417433c0da51f85" providerId="LiveId" clId="{75B40387-4A8C-4B50-A0A3-A7F0DE3317AF}" dt="2023-10-08T14:28:55.894" v="798" actId="1076"/>
          <ac:picMkLst>
            <pc:docMk/>
            <pc:sldMk cId="2607138457" sldId="297"/>
            <ac:picMk id="3" creationId="{B756CBB6-CC7E-A57D-0FF6-291DEBAED089}"/>
          </ac:picMkLst>
        </pc:picChg>
        <pc:picChg chg="del">
          <ac:chgData name="Reinaldo Marques" userId="f417433c0da51f85" providerId="LiveId" clId="{75B40387-4A8C-4B50-A0A3-A7F0DE3317AF}" dt="2023-10-07T20:05:58.410" v="335" actId="478"/>
          <ac:picMkLst>
            <pc:docMk/>
            <pc:sldMk cId="2607138457" sldId="297"/>
            <ac:picMk id="14" creationId="{87C04814-2328-8780-1EFC-FFEC156DEE7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7B4D29-EDC7-4F7C-B9C5-491422BA1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71A000-475E-4430-9E50-5931976BA9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FF1B2DE-9516-4358-B811-29956D5A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947C52-0657-4B02-ABE7-12FEF5E6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10ED02-4D5A-4D48-9172-FFEFE899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67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9AF08-B57E-4AF7-9E22-E4EAFE8B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D8DB6EF-5F97-4990-8F7E-BA770845F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344432-8045-435C-94B7-1CC50D796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33AEB5-9C6A-4793-8EC0-98D024488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16DC69-F812-4095-9956-D538E3CB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3554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FE0378-0DF4-4269-867B-18F8DA8EF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65E6FA3-8B58-40F5-B8E3-759588306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8D741A-4366-43E1-9ADA-34AB1C56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7E3E21-88A6-4DC6-AB7E-2C2C224C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3F2EAAB-A402-4DF8-86C4-CE450CDD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38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44838-28D5-4A7D-891D-ADB0A880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DFF5CE-44A6-49A0-A1BA-7E9D61DE1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B7DE75-5CF8-4E9C-B656-9AC5A8950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A2A5B5-21B2-4302-AB90-82F7E357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77CED0-49B2-49CF-AA61-E9F8A181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05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CF2D8-CFC3-4D18-B54C-40DA2D601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2F97F5-019B-43E9-868A-BB9E0763B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2E3DE3-77DA-4E5E-97E1-9228880B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8235B8-0225-474D-9AFD-D7E1CFB9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954A86F-FD3C-4C1A-B9A5-1F726C039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71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DEC16-19E5-4162-9CD4-00715517F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D4EA17-299A-4023-947A-325F4213A8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0FDF14-CF92-4C48-8477-EAE3E6E4A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771C9D-79D0-4D82-876D-4E439EB67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9145B8-73B9-475B-A19B-C92A8B6D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7E3679-7CEF-4410-BB1D-2CE859C39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981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46808-1013-47AA-93FE-32D612F45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C215BC-836C-4BFD-9A9B-26703C19A8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10012A7-3F54-4A31-8666-E70576E26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67E4062-77D8-4035-88CD-E2619445AA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489E9F4-9BA9-460D-BDD3-07DB1C9BE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C70585-EB68-4B08-BBD6-526B997D8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1D69DFC-345C-4B3B-96B4-333B0717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412B2C-8082-47BD-835A-627285D4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178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D107A0-5EBA-4278-8898-B72338CC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AF6837D-4B1D-4F62-B242-762309C60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74B95AF-428C-493B-A9F6-A2FA6FA9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41DB2A2-FBD5-42FF-BD16-BCD90F3C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2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A0B9E95-2561-4C5B-80C7-1964913F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0EF77BF-3F16-4ED8-9DC9-C8F90A00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76A048F-C054-4C09-BED8-7F2876DC4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814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6EC6D-B72C-45DC-99C1-EB3225861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17486C-1765-40F3-8AC6-BEA538802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F94829-4A68-4F03-A44D-D7C456DA6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04F7151-B2DB-4F5A-B782-EF891CE4A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6FB379-CBF1-48B1-9A64-5463FADEA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77493B-7ACE-4C04-9D7A-96825F99A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0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0F9A8-4EC8-418D-99D1-2C3912262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FBB94B-5A8A-455A-95C9-7B18C81A6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9D2575-4E49-4327-98F9-B03990F39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A91954-D638-4D7C-AA56-6E694C4EC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AF8464-217A-4B7A-8F39-6DF5624BE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2EFB4E-8D99-43FE-896B-970EB89B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00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4F55281-14F8-4735-B55D-AC59F5BA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D8C389-BB8E-4C44-A57C-E98FD9A2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C6A399-A258-4625-872E-81E68F5DF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1F8EB-689B-413B-955F-F608D388B58A}" type="datetimeFigureOut">
              <a:rPr lang="pt-BR" smtClean="0"/>
              <a:t>10/10/2023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8BF5ED-D1D7-4E26-B4E5-5A8FF9DF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BA79E3-3F20-4A78-9360-26431A8E7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CB01-24B1-4DFD-BFA1-A7668E2186F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64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quotefancy.com/charlemagne-quot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C29175-1BC2-490B-AD4A-92BAFB12F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4853" y="1454307"/>
            <a:ext cx="9144000" cy="1655762"/>
          </a:xfrm>
        </p:spPr>
        <p:txBody>
          <a:bodyPr>
            <a:normAutofit fontScale="25000" lnSpcReduction="20000"/>
          </a:bodyPr>
          <a:lstStyle/>
          <a:p>
            <a:r>
              <a:rPr lang="pt-BR" sz="2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Resiliência e adaptação:</a:t>
            </a:r>
          </a:p>
          <a:p>
            <a:r>
              <a:rPr lang="pt-BR" sz="12800" b="1" dirty="0">
                <a:solidFill>
                  <a:schemeClr val="accent6">
                    <a:lumMod val="50000"/>
                  </a:schemeClr>
                </a:solidFill>
              </a:rPr>
              <a:t>‘</a:t>
            </a:r>
            <a:r>
              <a:rPr lang="pt-BR" sz="12800" b="1" dirty="0" err="1">
                <a:solidFill>
                  <a:schemeClr val="accent6">
                    <a:lumMod val="50000"/>
                  </a:schemeClr>
                </a:solidFill>
              </a:rPr>
              <a:t>risk</a:t>
            </a:r>
            <a:r>
              <a:rPr lang="pt-BR" sz="1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2800" b="1" dirty="0" err="1">
                <a:solidFill>
                  <a:schemeClr val="accent6">
                    <a:lumMod val="50000"/>
                  </a:schemeClr>
                </a:solidFill>
              </a:rPr>
              <a:t>transfer</a:t>
            </a:r>
            <a:r>
              <a:rPr lang="pt-BR" sz="12800" b="1" dirty="0">
                <a:solidFill>
                  <a:schemeClr val="accent6">
                    <a:lumMod val="50000"/>
                  </a:schemeClr>
                </a:solidFill>
              </a:rPr>
              <a:t>’ para as novas </a:t>
            </a:r>
          </a:p>
          <a:p>
            <a:r>
              <a:rPr lang="pt-BR" sz="12800" b="1" dirty="0">
                <a:solidFill>
                  <a:schemeClr val="accent6">
                    <a:lumMod val="50000"/>
                  </a:schemeClr>
                </a:solidFill>
              </a:rPr>
              <a:t>demandas da sociedade</a:t>
            </a:r>
          </a:p>
          <a:p>
            <a:r>
              <a:rPr lang="pt-BR" sz="1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t-BR" sz="1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tka Heading" pitchFamily="2" charset="0"/>
              </a:rPr>
              <a:t>		</a:t>
            </a:r>
          </a:p>
          <a:p>
            <a:r>
              <a:rPr lang="pt-BR" sz="1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itka Heading" pitchFamily="2" charset="0"/>
              </a:rPr>
              <a:t>                                           Reinaldo Marques, PhD</a:t>
            </a:r>
            <a:endParaRPr lang="pt-BR" sz="21600" b="1" dirty="0">
              <a:solidFill>
                <a:schemeClr val="tx1">
                  <a:lumMod val="75000"/>
                  <a:lumOff val="25000"/>
                </a:schemeClr>
              </a:solidFill>
              <a:latin typeface="Sitka Heading" pitchFamily="2" charset="0"/>
            </a:endParaRPr>
          </a:p>
          <a:p>
            <a:r>
              <a:rPr lang="pt-BR" sz="1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12800" dirty="0">
              <a:solidFill>
                <a:schemeClr val="accent1">
                  <a:lumMod val="50000"/>
                </a:schemeClr>
              </a:solidFill>
              <a:latin typeface="Sitka Banner" pitchFamily="2" charset="0"/>
            </a:endParaRPr>
          </a:p>
          <a:p>
            <a:endParaRPr lang="pt-BR" dirty="0">
              <a:latin typeface="Sitka Banner" pitchFamily="2" charset="0"/>
            </a:endParaRPr>
          </a:p>
          <a:p>
            <a:endParaRPr lang="pt-BR" sz="3200" dirty="0">
              <a:latin typeface="Sitka Banner" pitchFamily="2" charset="0"/>
            </a:endParaRPr>
          </a:p>
        </p:txBody>
      </p:sp>
      <p:pic>
        <p:nvPicPr>
          <p:cNvPr id="2054" name="Picture 6" descr="Bioenergy Basics | Department of Energy">
            <a:extLst>
              <a:ext uri="{FF2B5EF4-FFF2-40B4-BE49-F238E27FC236}">
                <a16:creationId xmlns:a16="http://schemas.microsoft.com/office/drawing/2014/main" id="{70DEDB55-3EA5-42C9-9759-A6ABBC4C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703" y="2639510"/>
            <a:ext cx="1888827" cy="1726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ppy Family Reading Book in Bed at Night at Home, Stock Video - Envato  Elements">
            <a:extLst>
              <a:ext uri="{FF2B5EF4-FFF2-40B4-BE49-F238E27FC236}">
                <a16:creationId xmlns:a16="http://schemas.microsoft.com/office/drawing/2014/main" id="{AA652A32-50DD-4E13-8D6B-8B1DB4CA9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93" b="-843"/>
          <a:stretch/>
        </p:blipFill>
        <p:spPr bwMode="auto">
          <a:xfrm>
            <a:off x="10032762" y="4601835"/>
            <a:ext cx="1803767" cy="1781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ay 1080P, 2K, 4K, 5K HD wallpapers free download | Wallpaper Flare">
            <a:extLst>
              <a:ext uri="{FF2B5EF4-FFF2-40B4-BE49-F238E27FC236}">
                <a16:creationId xmlns:a16="http://schemas.microsoft.com/office/drawing/2014/main" id="{459EEB58-80EB-48A2-8916-07186768F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703" y="531225"/>
            <a:ext cx="1888826" cy="1872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oster with text on it&#10;&#10;Description automatically generated">
            <a:extLst>
              <a:ext uri="{FF2B5EF4-FFF2-40B4-BE49-F238E27FC236}">
                <a16:creationId xmlns:a16="http://schemas.microsoft.com/office/drawing/2014/main" id="{FA0B99F7-260A-3641-E689-236B3D37C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57" y="3939857"/>
            <a:ext cx="2443397" cy="24433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2073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B17CA3-A45B-4004-85E3-0CD3713C1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"/>
          <a:stretch/>
        </p:blipFill>
        <p:spPr>
          <a:xfrm>
            <a:off x="0" y="4435206"/>
            <a:ext cx="3659479" cy="239288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E4CBC68-CACF-4776-86BF-54C114D1E600}"/>
              </a:ext>
            </a:extLst>
          </p:cNvPr>
          <p:cNvSpPr/>
          <p:nvPr/>
        </p:nvSpPr>
        <p:spPr>
          <a:xfrm>
            <a:off x="305918" y="1018946"/>
            <a:ext cx="2493262" cy="19506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3808395-A647-4FBC-8594-C50E3F8FA04B}"/>
              </a:ext>
            </a:extLst>
          </p:cNvPr>
          <p:cNvSpPr/>
          <p:nvPr/>
        </p:nvSpPr>
        <p:spPr>
          <a:xfrm>
            <a:off x="1092620" y="3001457"/>
            <a:ext cx="1474237" cy="14337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olchete Direito 7">
            <a:extLst>
              <a:ext uri="{FF2B5EF4-FFF2-40B4-BE49-F238E27FC236}">
                <a16:creationId xmlns:a16="http://schemas.microsoft.com/office/drawing/2014/main" id="{F8D8939B-91DE-4992-BFDA-4F5FB360ED06}"/>
              </a:ext>
            </a:extLst>
          </p:cNvPr>
          <p:cNvSpPr/>
          <p:nvPr/>
        </p:nvSpPr>
        <p:spPr>
          <a:xfrm>
            <a:off x="7296540" y="1255325"/>
            <a:ext cx="485192" cy="13392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olchete Esquerdo 8">
            <a:extLst>
              <a:ext uri="{FF2B5EF4-FFF2-40B4-BE49-F238E27FC236}">
                <a16:creationId xmlns:a16="http://schemas.microsoft.com/office/drawing/2014/main" id="{38CC56B6-7AAB-42A9-81DA-5FC77482913F}"/>
              </a:ext>
            </a:extLst>
          </p:cNvPr>
          <p:cNvSpPr/>
          <p:nvPr/>
        </p:nvSpPr>
        <p:spPr>
          <a:xfrm>
            <a:off x="4911012" y="1208053"/>
            <a:ext cx="410547" cy="143374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25F791EA-4FC4-43D8-AC70-F90A9A2E3084}"/>
              </a:ext>
            </a:extLst>
          </p:cNvPr>
          <p:cNvSpPr/>
          <p:nvPr/>
        </p:nvSpPr>
        <p:spPr>
          <a:xfrm>
            <a:off x="9311949" y="1208052"/>
            <a:ext cx="2148807" cy="157246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olchete Esquerdo 10">
            <a:extLst>
              <a:ext uri="{FF2B5EF4-FFF2-40B4-BE49-F238E27FC236}">
                <a16:creationId xmlns:a16="http://schemas.microsoft.com/office/drawing/2014/main" id="{2D4FAF3C-D750-4F8F-BA7E-D11C054F8271}"/>
              </a:ext>
            </a:extLst>
          </p:cNvPr>
          <p:cNvSpPr/>
          <p:nvPr/>
        </p:nvSpPr>
        <p:spPr>
          <a:xfrm>
            <a:off x="4876803" y="3282560"/>
            <a:ext cx="410547" cy="143374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lchete Direito 11">
            <a:extLst>
              <a:ext uri="{FF2B5EF4-FFF2-40B4-BE49-F238E27FC236}">
                <a16:creationId xmlns:a16="http://schemas.microsoft.com/office/drawing/2014/main" id="{99322BD2-6F6D-4058-A00D-8BA258197FC1}"/>
              </a:ext>
            </a:extLst>
          </p:cNvPr>
          <p:cNvSpPr/>
          <p:nvPr/>
        </p:nvSpPr>
        <p:spPr>
          <a:xfrm>
            <a:off x="7290313" y="3320505"/>
            <a:ext cx="485192" cy="13392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Diagonais Arredondados 12">
            <a:extLst>
              <a:ext uri="{FF2B5EF4-FFF2-40B4-BE49-F238E27FC236}">
                <a16:creationId xmlns:a16="http://schemas.microsoft.com/office/drawing/2014/main" id="{426175C7-718B-4FAB-84ED-1906A0CC0612}"/>
              </a:ext>
            </a:extLst>
          </p:cNvPr>
          <p:cNvSpPr/>
          <p:nvPr/>
        </p:nvSpPr>
        <p:spPr>
          <a:xfrm>
            <a:off x="9305727" y="3161260"/>
            <a:ext cx="2047130" cy="157246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81FFE9E-FA85-447D-9CBB-E8425B1EE82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566857" y="1912776"/>
            <a:ext cx="2344155" cy="12152"/>
          </a:xfrm>
          <a:prstGeom prst="straightConnector1">
            <a:avLst/>
          </a:prstGeom>
          <a:ln w="5715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EFC31CC-499D-46D0-BB25-4472BB80CADD}"/>
              </a:ext>
            </a:extLst>
          </p:cNvPr>
          <p:cNvCxnSpPr>
            <a:cxnSpLocks/>
          </p:cNvCxnSpPr>
          <p:nvPr/>
        </p:nvCxnSpPr>
        <p:spPr>
          <a:xfrm>
            <a:off x="2549753" y="3791870"/>
            <a:ext cx="2344155" cy="12152"/>
          </a:xfrm>
          <a:prstGeom prst="straightConnector1">
            <a:avLst/>
          </a:prstGeom>
          <a:ln w="5715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141FE69-95E2-453D-8789-69D9A4841ADC}"/>
              </a:ext>
            </a:extLst>
          </p:cNvPr>
          <p:cNvCxnSpPr>
            <a:cxnSpLocks/>
          </p:cNvCxnSpPr>
          <p:nvPr/>
        </p:nvCxnSpPr>
        <p:spPr>
          <a:xfrm flipV="1">
            <a:off x="7785311" y="1906700"/>
            <a:ext cx="1520416" cy="1"/>
          </a:xfrm>
          <a:prstGeom prst="straightConnector1">
            <a:avLst/>
          </a:prstGeom>
          <a:ln w="5715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65AA721-B0A7-48FB-8CCA-9E2B37C413FE}"/>
              </a:ext>
            </a:extLst>
          </p:cNvPr>
          <p:cNvCxnSpPr>
            <a:cxnSpLocks/>
          </p:cNvCxnSpPr>
          <p:nvPr/>
        </p:nvCxnSpPr>
        <p:spPr>
          <a:xfrm flipV="1">
            <a:off x="7775505" y="3842227"/>
            <a:ext cx="1520416" cy="1"/>
          </a:xfrm>
          <a:prstGeom prst="straightConnector1">
            <a:avLst/>
          </a:prstGeom>
          <a:ln w="5715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DE71618A-B6A9-4E09-88B7-8DB20CCCF88C}"/>
              </a:ext>
            </a:extLst>
          </p:cNvPr>
          <p:cNvSpPr/>
          <p:nvPr/>
        </p:nvSpPr>
        <p:spPr>
          <a:xfrm>
            <a:off x="1412668" y="605433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AvenirNextLTPro-BoldIt"/>
              </a:rPr>
              <a:t>Desafios</a:t>
            </a:r>
            <a:endParaRPr lang="pt-BR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91E84C6-CC49-42A3-84BA-8F20E3D24AF1}"/>
              </a:ext>
            </a:extLst>
          </p:cNvPr>
          <p:cNvSpPr/>
          <p:nvPr/>
        </p:nvSpPr>
        <p:spPr>
          <a:xfrm>
            <a:off x="5710362" y="605433"/>
            <a:ext cx="96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AvenirNextLTPro-BoldIt"/>
              </a:rPr>
              <a:t>Impacto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49A4F05-933D-48F7-98AF-30119E7B278E}"/>
              </a:ext>
            </a:extLst>
          </p:cNvPr>
          <p:cNvSpPr/>
          <p:nvPr/>
        </p:nvSpPr>
        <p:spPr>
          <a:xfrm>
            <a:off x="9545391" y="605433"/>
            <a:ext cx="156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venirNextLTPro-BoldIt"/>
              </a:rPr>
              <a:t>Risk Resilience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3D599DC-509E-4F14-BCCE-36AA56E138FE}"/>
              </a:ext>
            </a:extLst>
          </p:cNvPr>
          <p:cNvSpPr/>
          <p:nvPr/>
        </p:nvSpPr>
        <p:spPr>
          <a:xfrm>
            <a:off x="481964" y="1170860"/>
            <a:ext cx="2212465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  <a:latin typeface="Sitka Banner" pitchFamily="2" charset="0"/>
              </a:rPr>
              <a:t>Novas tech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Sitka Banner" pitchFamily="2" charset="0"/>
              </a:rPr>
              <a:t>Acelerado 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  <a:latin typeface="Sitka Banner" pitchFamily="2" charset="0"/>
              </a:rPr>
              <a:t>desev. </a:t>
            </a:r>
          </a:p>
          <a:p>
            <a:endParaRPr lang="en-US" dirty="0">
              <a:solidFill>
                <a:srgbClr val="000000"/>
              </a:solidFill>
              <a:latin typeface="AvenirNextLTPro-BoldIt"/>
            </a:endParaRPr>
          </a:p>
          <a:p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7DEA447-A80B-44F7-BB14-7D2E07DC984D}"/>
              </a:ext>
            </a:extLst>
          </p:cNvPr>
          <p:cNvSpPr/>
          <p:nvPr/>
        </p:nvSpPr>
        <p:spPr>
          <a:xfrm>
            <a:off x="811143" y="3485043"/>
            <a:ext cx="2037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Climate Risk</a:t>
            </a:r>
          </a:p>
          <a:p>
            <a:pPr algn="ctr"/>
            <a:endParaRPr lang="en-US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30" name="AutoShape 2" descr="Need to do more on climate risk? Here's where to start. • BWD">
            <a:extLst>
              <a:ext uri="{FF2B5EF4-FFF2-40B4-BE49-F238E27FC236}">
                <a16:creationId xmlns:a16="http://schemas.microsoft.com/office/drawing/2014/main" id="{AF6D04CB-AF3F-47A5-BE95-CE797E892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AutoShape 4" descr="Need to do more on climate risk? Here's where to start. • BWD">
            <a:extLst>
              <a:ext uri="{FF2B5EF4-FFF2-40B4-BE49-F238E27FC236}">
                <a16:creationId xmlns:a16="http://schemas.microsoft.com/office/drawing/2014/main" id="{B73A1DB7-8F60-4CBC-AB76-967F0CC1DE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5C51E649-A28C-4516-B732-8F54ACAD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08" y="4530729"/>
            <a:ext cx="2494049" cy="2494049"/>
          </a:xfrm>
          <a:prstGeom prst="rect">
            <a:avLst/>
          </a:prstGeom>
        </p:spPr>
      </p:pic>
      <p:pic>
        <p:nvPicPr>
          <p:cNvPr id="19462" name="Picture 6" descr="Black weather icons set Royalty Free Vector Image">
            <a:extLst>
              <a:ext uri="{FF2B5EF4-FFF2-40B4-BE49-F238E27FC236}">
                <a16:creationId xmlns:a16="http://schemas.microsoft.com/office/drawing/2014/main" id="{80A69434-9DFE-4D75-8954-D770CA26E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5269" r="1470" b="12957"/>
          <a:stretch/>
        </p:blipFill>
        <p:spPr bwMode="auto">
          <a:xfrm>
            <a:off x="3019291" y="2563699"/>
            <a:ext cx="1125335" cy="10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10" descr="Download Artificial Intelligence In IOT Icon pack Available in SVG, PNG &amp;  Icon Fonts">
            <a:extLst>
              <a:ext uri="{FF2B5EF4-FFF2-40B4-BE49-F238E27FC236}">
                <a16:creationId xmlns:a16="http://schemas.microsoft.com/office/drawing/2014/main" id="{DB799D7E-6594-4B7E-948D-256754101D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6D7D6933-FB4E-449C-9D9F-5B80275CE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84" y="752447"/>
            <a:ext cx="1528601" cy="1019067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D54E7CD5-D6D0-4BF6-8B01-875BFC50E665}"/>
              </a:ext>
            </a:extLst>
          </p:cNvPr>
          <p:cNvSpPr/>
          <p:nvPr/>
        </p:nvSpPr>
        <p:spPr>
          <a:xfrm>
            <a:off x="3209727" y="13649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 incerteza técnica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 unknown-unknown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novas capacidades</a:t>
            </a:r>
          </a:p>
          <a:p>
            <a:pPr algn="ctr"/>
            <a:endParaRPr lang="en-US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9155AA-8FB0-470C-B607-4F55DC079C80}"/>
              </a:ext>
            </a:extLst>
          </p:cNvPr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grau de exposição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vulnerabilidade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‘model risk’</a:t>
            </a:r>
          </a:p>
          <a:p>
            <a:pPr algn="ctr"/>
            <a:endParaRPr lang="en-US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C622F8C-BB1E-4879-AF63-69EA346D186E}"/>
              </a:ext>
            </a:extLst>
          </p:cNvPr>
          <p:cNvSpPr/>
          <p:nvPr/>
        </p:nvSpPr>
        <p:spPr>
          <a:xfrm>
            <a:off x="9256675" y="1309192"/>
            <a:ext cx="223330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ERM/ Risk Transfer</a:t>
            </a:r>
          </a:p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Coop. com univer.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ou Centro de Inovações</a:t>
            </a:r>
          </a:p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81D12B1-515F-405B-A72D-6CB1D50CBE73}"/>
              </a:ext>
            </a:extLst>
          </p:cNvPr>
          <p:cNvSpPr/>
          <p:nvPr/>
        </p:nvSpPr>
        <p:spPr>
          <a:xfrm>
            <a:off x="9312025" y="3256401"/>
            <a:ext cx="206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Risk Transfer</a:t>
            </a:r>
          </a:p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Desenhos de novos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produtos proteção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6CBB6-CC7E-A57D-0FF6-291DEBAED0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060" y="1204497"/>
            <a:ext cx="3345470" cy="5479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713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9FE13C-F96B-4470-AF0B-4ED2560EBF08}"/>
              </a:ext>
            </a:extLst>
          </p:cNvPr>
          <p:cNvSpPr/>
          <p:nvPr/>
        </p:nvSpPr>
        <p:spPr>
          <a:xfrm>
            <a:off x="3547006" y="6187082"/>
            <a:ext cx="8611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i="1" dirty="0">
                <a:solidFill>
                  <a:srgbClr val="000000"/>
                </a:solidFill>
                <a:latin typeface="AvenirNextLTPro-BoldIt"/>
              </a:rPr>
              <a:t>[E&amp;Y, 2023]</a:t>
            </a:r>
            <a:endParaRPr lang="pt-BR" sz="110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331AC28-3CF1-8D27-2EE9-56E4F8AF1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5" y="456314"/>
            <a:ext cx="4691585" cy="59453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80FE527-12C2-42CE-9EC8-D6C45F627F21}"/>
              </a:ext>
            </a:extLst>
          </p:cNvPr>
          <p:cNvSpPr txBox="1"/>
          <p:nvPr/>
        </p:nvSpPr>
        <p:spPr>
          <a:xfrm>
            <a:off x="5225143" y="315491"/>
            <a:ext cx="6848669" cy="6394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</a:rPr>
              <a:t>Ações do mercado segurador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Educar a sociedade sobre a </a:t>
            </a:r>
            <a:r>
              <a:rPr lang="pt-BR" sz="2100" b="1" dirty="0">
                <a:solidFill>
                  <a:srgbClr val="7030A0"/>
                </a:solidFill>
              </a:rPr>
              <a:t>dimensão da lacuna </a:t>
            </a:r>
            <a:r>
              <a:rPr lang="pt-BR" sz="2000" dirty="0"/>
              <a:t>de proteção</a:t>
            </a:r>
          </a:p>
          <a:p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Desenvolver ofertas de produtos personalizadas para abordar as lacunas em segmentos específicos de segurados.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Soluções de seguros integrarão </a:t>
            </a:r>
            <a:r>
              <a:rPr lang="pt-BR" sz="2800" b="1" dirty="0">
                <a:solidFill>
                  <a:srgbClr val="7030A0"/>
                </a:solidFill>
              </a:rPr>
              <a:t>proteção com prevenção </a:t>
            </a:r>
            <a:r>
              <a:rPr lang="pt-BR" sz="2000" dirty="0"/>
              <a:t>de riscos e outros serviços de valor agregado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Consumidores estão mais interessados ​​em </a:t>
            </a:r>
            <a:r>
              <a:rPr lang="pt-BR" sz="3600" b="1" dirty="0">
                <a:solidFill>
                  <a:srgbClr val="7030A0"/>
                </a:solidFill>
              </a:rPr>
              <a:t>reduzir</a:t>
            </a:r>
            <a:r>
              <a:rPr lang="pt-BR" sz="2000" dirty="0"/>
              <a:t> os seus riscos do que na gestão das suas perdas.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endParaRPr lang="pt-BR" sz="10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 err="1">
                <a:solidFill>
                  <a:srgbClr val="7030A0"/>
                </a:solidFill>
              </a:rPr>
              <a:t>Co-criação</a:t>
            </a:r>
            <a:r>
              <a:rPr lang="pt-BR" sz="2800" b="1" dirty="0">
                <a:solidFill>
                  <a:srgbClr val="7030A0"/>
                </a:solidFill>
              </a:rPr>
              <a:t> de produtos </a:t>
            </a:r>
            <a:r>
              <a:rPr lang="pt-BR" sz="2000" dirty="0"/>
              <a:t>– bancos, gestores de ativos e outros instituições financeiras, </a:t>
            </a:r>
            <a:r>
              <a:rPr lang="pt-BR" sz="2000" dirty="0" err="1"/>
              <a:t>FinTechs</a:t>
            </a:r>
            <a:r>
              <a:rPr lang="pt-BR" sz="2000" dirty="0"/>
              <a:t>, plataformas digitais, fornecedores de software  – se tornará muito mais comum.</a:t>
            </a:r>
          </a:p>
        </p:txBody>
      </p:sp>
    </p:spTree>
    <p:extLst>
      <p:ext uri="{BB962C8B-B14F-4D97-AF65-F5344CB8AC3E}">
        <p14:creationId xmlns:p14="http://schemas.microsoft.com/office/powerpoint/2010/main" val="17076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7269" y="1974851"/>
            <a:ext cx="3182268" cy="2387600"/>
          </a:xfrm>
        </p:spPr>
        <p:txBody>
          <a:bodyPr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Obrigado!</a:t>
            </a:r>
            <a:br>
              <a:rPr lang="pt-BR" dirty="0"/>
            </a:br>
            <a:r>
              <a:rPr lang="pt-BR" dirty="0"/>
              <a:t> </a:t>
            </a:r>
          </a:p>
        </p:txBody>
      </p:sp>
      <p:pic>
        <p:nvPicPr>
          <p:cNvPr id="11266" name="Picture 2" descr="Linkedin - ícones de mídia social grátis">
            <a:extLst>
              <a:ext uri="{FF2B5EF4-FFF2-40B4-BE49-F238E27FC236}">
                <a16:creationId xmlns:a16="http://schemas.microsoft.com/office/drawing/2014/main" id="{D1566E64-B7F5-49D9-912F-1502E8DB4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444" y="4921895"/>
            <a:ext cx="838522" cy="838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5A230C9-798A-4705-AF28-E45669A87BE9}"/>
              </a:ext>
            </a:extLst>
          </p:cNvPr>
          <p:cNvSpPr/>
          <p:nvPr/>
        </p:nvSpPr>
        <p:spPr>
          <a:xfrm>
            <a:off x="8372966" y="5134457"/>
            <a:ext cx="34404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venir Next LT Pro Light" panose="020B0304020202020204" pitchFamily="34" charset="0"/>
              </a:rPr>
              <a:t>/</a:t>
            </a:r>
            <a:r>
              <a:rPr lang="pt-BR" sz="2400" b="1" dirty="0" err="1">
                <a:latin typeface="Avenir Next LT Pro Light" panose="020B0304020202020204" pitchFamily="34" charset="0"/>
              </a:rPr>
              <a:t>reinaldo</a:t>
            </a:r>
            <a:r>
              <a:rPr lang="pt-BR" sz="2400" b="1" dirty="0">
                <a:latin typeface="Avenir Next LT Pro Light" panose="020B0304020202020204" pitchFamily="34" charset="0"/>
              </a:rPr>
              <a:t>-marques-</a:t>
            </a:r>
            <a:r>
              <a:rPr lang="pt-BR" sz="2400" b="1" dirty="0" err="1">
                <a:latin typeface="Avenir Next LT Pro Light" panose="020B0304020202020204" pitchFamily="34" charset="0"/>
              </a:rPr>
              <a:t>risk</a:t>
            </a:r>
            <a:r>
              <a:rPr lang="pt-BR" sz="2400" b="1" dirty="0">
                <a:latin typeface="Avenir Next LT Pro Light" panose="020B0304020202020204" pitchFamily="34" charset="0"/>
              </a:rPr>
              <a:t>/</a:t>
            </a:r>
          </a:p>
        </p:txBody>
      </p:sp>
      <p:pic>
        <p:nvPicPr>
          <p:cNvPr id="7" name="Picture 2" descr="Download wallpaper 3840x2160 mountains, sunrise, path, sunlight 4k uhd 16:9  hd background">
            <a:extLst>
              <a:ext uri="{FF2B5EF4-FFF2-40B4-BE49-F238E27FC236}">
                <a16:creationId xmlns:a16="http://schemas.microsoft.com/office/drawing/2014/main" id="{A634CDBD-0E2A-42A5-BBDE-D5A08E5B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21" y="1267300"/>
            <a:ext cx="6044353" cy="3399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67A7B59-D0CB-493A-BE24-20DCEF3448A0}"/>
              </a:ext>
            </a:extLst>
          </p:cNvPr>
          <p:cNvSpPr/>
          <p:nvPr/>
        </p:nvSpPr>
        <p:spPr>
          <a:xfrm>
            <a:off x="571500" y="2995910"/>
            <a:ext cx="55245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‘Right action is better than knowledge;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but in order to do what is right,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Bahnschrift Light" panose="020B0502040204020203" pitchFamily="34" charset="0"/>
              </a:rPr>
              <a:t>we must know what is right.’</a:t>
            </a:r>
          </a:p>
          <a:p>
            <a:pPr algn="r"/>
            <a:r>
              <a:rPr lang="pt-BR" dirty="0"/>
              <a:t>— </a:t>
            </a:r>
            <a:r>
              <a:rPr lang="pt-BR" sz="2400" i="1" dirty="0">
                <a:solidFill>
                  <a:schemeClr val="bg1">
                    <a:lumMod val="8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2000" i="1" dirty="0" err="1">
                <a:solidFill>
                  <a:schemeClr val="accent3">
                    <a:lumMod val="20000"/>
                    <a:lumOff val="80000"/>
                  </a:schemeClr>
                </a:solidFill>
              </a:rPr>
              <a:t>CharleMagne</a:t>
            </a:r>
            <a:r>
              <a:rPr lang="pt-BR" sz="2000" i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pt-BR" sz="2400" i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3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800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1D337C0-8850-4245-99BB-DF8E0626E47E}"/>
              </a:ext>
            </a:extLst>
          </p:cNvPr>
          <p:cNvSpPr/>
          <p:nvPr/>
        </p:nvSpPr>
        <p:spPr>
          <a:xfrm>
            <a:off x="914400" y="391209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t-BR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endParaRPr lang="pt-BR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endParaRPr lang="pt-BR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endParaRPr lang="pt-BR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endParaRPr lang="pt-BR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  <a:p>
            <a:endParaRPr lang="pt-BR" dirty="0">
              <a:latin typeface="Sans Serif Collection" panose="020B0502040504020204" pitchFamily="34" charset="0"/>
              <a:ea typeface="Sans Serif Collection" panose="020B0502040504020204" pitchFamily="34" charset="0"/>
              <a:cs typeface="Sans Serif Collection" panose="020B0502040504020204" pitchFamily="34" charset="0"/>
            </a:endParaRPr>
          </a:p>
        </p:txBody>
      </p:sp>
      <p:pic>
        <p:nvPicPr>
          <p:cNvPr id="2050" name="Picture 2" descr="Agricultores En El Cantón De Berna Suiza Siglo Xix Foto de stock y más  banco de imágenes de De Archivo - iStock">
            <a:extLst>
              <a:ext uri="{FF2B5EF4-FFF2-40B4-BE49-F238E27FC236}">
                <a16:creationId xmlns:a16="http://schemas.microsoft.com/office/drawing/2014/main" id="{3DA82200-026B-4972-B197-483FD290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31" y="421440"/>
            <a:ext cx="3342053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odutores de algodão de MT apelam para colheita noturna - Agro &amp; Negócio -  Gazeta MT">
            <a:extLst>
              <a:ext uri="{FF2B5EF4-FFF2-40B4-BE49-F238E27FC236}">
                <a16:creationId xmlns:a16="http://schemas.microsoft.com/office/drawing/2014/main" id="{A911871A-D62C-46E6-8DC2-DB5FF8FDB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86" y="4059920"/>
            <a:ext cx="3607911" cy="24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&quot;Faster, Better, Cheaper&quot; in the History of Manufacturing: From the Stone Age to Lean Manufacturing and Beyond">
            <a:extLst>
              <a:ext uri="{FF2B5EF4-FFF2-40B4-BE49-F238E27FC236}">
                <a16:creationId xmlns:a16="http://schemas.microsoft.com/office/drawing/2014/main" id="{29EFD381-F126-485B-96E2-9BF84BF1F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34" y="262075"/>
            <a:ext cx="2080003" cy="29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ime Lapse Photography City - 1920x1275 Wallpaper - teahub.io">
            <a:extLst>
              <a:ext uri="{FF2B5EF4-FFF2-40B4-BE49-F238E27FC236}">
                <a16:creationId xmlns:a16="http://schemas.microsoft.com/office/drawing/2014/main" id="{EC0E4132-8CA6-44EE-B0B5-CEC807970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746" y="4062050"/>
            <a:ext cx="3682444" cy="244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Bourgeois Equality: How Ideas, Not Capital or Institutions, Enriched the World by [Deirdre Nansen McCloskey]">
            <a:extLst>
              <a:ext uri="{FF2B5EF4-FFF2-40B4-BE49-F238E27FC236}">
                <a16:creationId xmlns:a16="http://schemas.microsoft.com/office/drawing/2014/main" id="{BBFCDA8D-5DD9-4719-A2BC-963E9452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133" y="3699997"/>
            <a:ext cx="2080004" cy="276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0A60E767-10C9-49E6-94F4-CC04758D8F43}"/>
              </a:ext>
            </a:extLst>
          </p:cNvPr>
          <p:cNvSpPr/>
          <p:nvPr/>
        </p:nvSpPr>
        <p:spPr>
          <a:xfrm>
            <a:off x="5949597" y="620060"/>
            <a:ext cx="360791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Sans Serif Collection" panose="020B050204050402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(+) Expansão econômica</a:t>
            </a:r>
          </a:p>
          <a:p>
            <a:endParaRPr lang="pt-BR" dirty="0"/>
          </a:p>
          <a:p>
            <a:r>
              <a:rPr lang="pt-BR" dirty="0"/>
              <a:t>(+) Demanda novas proteções</a:t>
            </a:r>
          </a:p>
          <a:p>
            <a:r>
              <a:rPr lang="pt-BR" b="1" dirty="0"/>
              <a:t>  </a:t>
            </a:r>
          </a:p>
          <a:p>
            <a:r>
              <a:rPr lang="pt-BR" b="1" dirty="0"/>
              <a:t> 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r>
              <a:rPr lang="pt-BR" sz="4000" b="1" dirty="0">
                <a:solidFill>
                  <a:srgbClr val="7030A0"/>
                </a:solidFill>
              </a:rPr>
              <a:t>(+) Risk-</a:t>
            </a:r>
            <a:r>
              <a:rPr lang="pt-BR" sz="4000" b="1" dirty="0" err="1">
                <a:solidFill>
                  <a:srgbClr val="7030A0"/>
                </a:solidFill>
              </a:rPr>
              <a:t>Taking</a:t>
            </a:r>
            <a:r>
              <a:rPr lang="pt-BR" sz="4000" b="1" dirty="0">
                <a:solidFill>
                  <a:srgbClr val="7030A0"/>
                </a:solidFill>
              </a:rPr>
              <a:t> 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</p:txBody>
      </p:sp>
      <p:pic>
        <p:nvPicPr>
          <p:cNvPr id="2064" name="Picture 16" descr="Down arrow - Free arrows icons">
            <a:extLst>
              <a:ext uri="{FF2B5EF4-FFF2-40B4-BE49-F238E27FC236}">
                <a16:creationId xmlns:a16="http://schemas.microsoft.com/office/drawing/2014/main" id="{458126F5-C357-420E-85AB-8BA2024CC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821" y="1705728"/>
            <a:ext cx="1118946" cy="111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36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63,100+ Red Arrow Illustrations, Royalty-Free Vector Graphics &amp; Clip Art -  iStock | Red arrow vector, Red arrow up, Red arrow down">
            <a:extLst>
              <a:ext uri="{FF2B5EF4-FFF2-40B4-BE49-F238E27FC236}">
                <a16:creationId xmlns:a16="http://schemas.microsoft.com/office/drawing/2014/main" id="{473759C8-06BF-4DC2-8865-FE75AD75D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749" y="5946215"/>
            <a:ext cx="1722344" cy="139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pic>
        <p:nvPicPr>
          <p:cNvPr id="5122" name="Picture 2" descr="History of Energy Transitions">
            <a:extLst>
              <a:ext uri="{FF2B5EF4-FFF2-40B4-BE49-F238E27FC236}">
                <a16:creationId xmlns:a16="http://schemas.microsoft.com/office/drawing/2014/main" id="{66AEF5A8-4513-4784-A12B-185B0FCE1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" t="6396" r="1242" b="4206"/>
          <a:stretch/>
        </p:blipFill>
        <p:spPr bwMode="auto">
          <a:xfrm>
            <a:off x="6717878" y="306030"/>
            <a:ext cx="5579595" cy="613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4A5BDCF-B8A9-4828-B20A-4B101EF48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98" y="589183"/>
            <a:ext cx="5345402" cy="239288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8D8DF9BD-3B2D-43D3-A9C6-44C224117ECD}"/>
              </a:ext>
            </a:extLst>
          </p:cNvPr>
          <p:cNvSpPr/>
          <p:nvPr/>
        </p:nvSpPr>
        <p:spPr>
          <a:xfrm>
            <a:off x="10294571" y="6298396"/>
            <a:ext cx="167776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b="1" dirty="0">
                <a:solidFill>
                  <a:srgbClr val="B3B3B3"/>
                </a:solidFill>
                <a:latin typeface="Akkurat"/>
              </a:rPr>
              <a:t>World </a:t>
            </a:r>
            <a:r>
              <a:rPr lang="pt-BR" sz="1200" b="1" dirty="0" err="1">
                <a:solidFill>
                  <a:srgbClr val="B3B3B3"/>
                </a:solidFill>
                <a:latin typeface="Akkurat"/>
              </a:rPr>
              <a:t>Economic</a:t>
            </a:r>
            <a:r>
              <a:rPr lang="pt-BR" sz="1200" b="1" dirty="0">
                <a:solidFill>
                  <a:srgbClr val="B3B3B3"/>
                </a:solidFill>
                <a:latin typeface="Akkurat"/>
              </a:rPr>
              <a:t> </a:t>
            </a:r>
            <a:r>
              <a:rPr lang="pt-BR" sz="1200" b="1" dirty="0" err="1">
                <a:solidFill>
                  <a:srgbClr val="B3B3B3"/>
                </a:solidFill>
                <a:latin typeface="Akkurat"/>
              </a:rPr>
              <a:t>Forum</a:t>
            </a:r>
            <a:endParaRPr lang="pt-BR" sz="1200" b="1" dirty="0"/>
          </a:p>
        </p:txBody>
      </p:sp>
      <p:pic>
        <p:nvPicPr>
          <p:cNvPr id="2050" name="Picture 2" descr="Blue Flip Flops Royalty Free SVG, Cliparts, Vectors, And Stock  Illustration. Image 14836223.">
            <a:extLst>
              <a:ext uri="{FF2B5EF4-FFF2-40B4-BE49-F238E27FC236}">
                <a16:creationId xmlns:a16="http://schemas.microsoft.com/office/drawing/2014/main" id="{3A520328-5FDA-4BAC-AC44-3190156D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4" y="4907034"/>
            <a:ext cx="911625" cy="9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eli Velo - Bike sharing – Apps no Google Play">
            <a:extLst>
              <a:ext uri="{FF2B5EF4-FFF2-40B4-BE49-F238E27FC236}">
                <a16:creationId xmlns:a16="http://schemas.microsoft.com/office/drawing/2014/main" id="{225B70CA-9261-4B0A-8FBC-AF318A2B6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80" y="4927749"/>
            <a:ext cx="911625" cy="9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uto, blue, car, vehicle, automobile icon - Download on Iconfinder">
            <a:extLst>
              <a:ext uri="{FF2B5EF4-FFF2-40B4-BE49-F238E27FC236}">
                <a16:creationId xmlns:a16="http://schemas.microsoft.com/office/drawing/2014/main" id="{6303FDAD-EBFB-454A-BEAD-CA324B5FC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64" y="4907034"/>
            <a:ext cx="1028337" cy="10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lue and white flat simple plane icon Royalty Free Vector">
            <a:extLst>
              <a:ext uri="{FF2B5EF4-FFF2-40B4-BE49-F238E27FC236}">
                <a16:creationId xmlns:a16="http://schemas.microsoft.com/office/drawing/2014/main" id="{91D207EE-379B-45D5-9D25-06ED0969EA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8591" r="4400" b="17646"/>
          <a:stretch/>
        </p:blipFill>
        <p:spPr bwMode="auto">
          <a:xfrm>
            <a:off x="4303360" y="5003059"/>
            <a:ext cx="1028336" cy="93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hart of the Week: The changing patterns of global income distribution |  Pew Research Center">
            <a:extLst>
              <a:ext uri="{FF2B5EF4-FFF2-40B4-BE49-F238E27FC236}">
                <a16:creationId xmlns:a16="http://schemas.microsoft.com/office/drawing/2014/main" id="{1FBE2DD5-3194-4839-A4B6-E1CFB9031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9" y="129709"/>
            <a:ext cx="5985660" cy="340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A0B8843-6A9C-4681-AB81-06F14D853830}"/>
              </a:ext>
            </a:extLst>
          </p:cNvPr>
          <p:cNvSpPr/>
          <p:nvPr/>
        </p:nvSpPr>
        <p:spPr>
          <a:xfrm>
            <a:off x="1417238" y="4443941"/>
            <a:ext cx="3090852" cy="1879239"/>
          </a:xfrm>
          <a:prstGeom prst="ellipse">
            <a:avLst/>
          </a:prstGeom>
          <a:noFill/>
          <a:ln w="19050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713E5CCE-8102-4E79-9E4F-12938F2252DD}"/>
              </a:ext>
            </a:extLst>
          </p:cNvPr>
          <p:cNvCxnSpPr>
            <a:cxnSpLocks/>
          </p:cNvCxnSpPr>
          <p:nvPr/>
        </p:nvCxnSpPr>
        <p:spPr>
          <a:xfrm flipV="1">
            <a:off x="8064960" y="2447389"/>
            <a:ext cx="2545712" cy="1165408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>
            <a:extLst>
              <a:ext uri="{FF2B5EF4-FFF2-40B4-BE49-F238E27FC236}">
                <a16:creationId xmlns:a16="http://schemas.microsoft.com/office/drawing/2014/main" id="{202ABC53-A2C9-4BC5-86D0-A62BE9F450C3}"/>
              </a:ext>
            </a:extLst>
          </p:cNvPr>
          <p:cNvSpPr/>
          <p:nvPr/>
        </p:nvSpPr>
        <p:spPr>
          <a:xfrm>
            <a:off x="441781" y="3735366"/>
            <a:ext cx="10822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/>
              <a:t>[</a:t>
            </a:r>
            <a:r>
              <a:rPr lang="pt-BR" sz="1400" dirty="0" err="1"/>
              <a:t>gapminder</a:t>
            </a:r>
            <a:r>
              <a:rPr lang="pt-BR" sz="1400" dirty="0"/>
              <a:t>]</a:t>
            </a:r>
          </a:p>
        </p:txBody>
      </p:sp>
      <p:pic>
        <p:nvPicPr>
          <p:cNvPr id="11" name="Picture 2" descr="Factfulness: Ten Reasons We're Wrong About the World--and Why Things Are  Better Than You Think (English Edition) eBook : Rosling, Hans, Rönnlund,  Anna Rosling, Rosling, Ola: Amazon.com.br: Livros">
            <a:extLst>
              <a:ext uri="{FF2B5EF4-FFF2-40B4-BE49-F238E27FC236}">
                <a16:creationId xmlns:a16="http://schemas.microsoft.com/office/drawing/2014/main" id="{188779A7-D8F2-4E2E-84A0-6C4508D4D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355" y="4524738"/>
            <a:ext cx="1501405" cy="213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996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C29175-1BC2-490B-AD4A-92BAFB12F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CB97266-2914-47C7-A1A8-7CA2A67F1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65" t="16366" r="9559" b="23333"/>
          <a:stretch/>
        </p:blipFill>
        <p:spPr>
          <a:xfrm>
            <a:off x="829234" y="574703"/>
            <a:ext cx="10295966" cy="570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24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410EC9A-B56D-40DF-8B58-247E596FD561}"/>
              </a:ext>
            </a:extLst>
          </p:cNvPr>
          <p:cNvSpPr/>
          <p:nvPr/>
        </p:nvSpPr>
        <p:spPr>
          <a:xfrm>
            <a:off x="1022342" y="417270"/>
            <a:ext cx="6273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altLang="pt-BR" sz="2400" b="1" dirty="0">
                <a:solidFill>
                  <a:srgbClr val="202124"/>
                </a:solidFill>
                <a:latin typeface="inherit"/>
              </a:rPr>
              <a:t>Gap em Proteção em Cat Risks (2011-2021)</a:t>
            </a:r>
            <a:endParaRPr lang="pt-PT" altLang="pt-BR" b="1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538E25-0A7D-F267-FE85-C5322239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4" y="989836"/>
            <a:ext cx="11057328" cy="51780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B25DB3-C47E-D191-479B-FE64DB25B057}"/>
              </a:ext>
            </a:extLst>
          </p:cNvPr>
          <p:cNvSpPr txBox="1"/>
          <p:nvPr/>
        </p:nvSpPr>
        <p:spPr>
          <a:xfrm>
            <a:off x="4683093" y="6209897"/>
            <a:ext cx="67722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E&amp;Y, </a:t>
            </a:r>
            <a:r>
              <a:rPr lang="pt-BR" sz="1400" dirty="0" err="1"/>
              <a:t>Swiss</a:t>
            </a:r>
            <a:r>
              <a:rPr lang="pt-BR" sz="1400" dirty="0"/>
              <a:t> Re, Aon, </a:t>
            </a:r>
            <a:r>
              <a:rPr lang="pt-BR" sz="1400" dirty="0" err="1"/>
              <a:t>Swiss</a:t>
            </a:r>
            <a:r>
              <a:rPr lang="pt-BR" sz="1400" dirty="0"/>
              <a:t> Re Sigma Explorer, Geneva </a:t>
            </a:r>
            <a:r>
              <a:rPr lang="pt-BR" sz="1400" dirty="0" err="1"/>
              <a:t>Association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852721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35FEC21E-34CD-4D65-96B5-DA88B97DE87C}"/>
              </a:ext>
            </a:extLst>
          </p:cNvPr>
          <p:cNvSpPr/>
          <p:nvPr/>
        </p:nvSpPr>
        <p:spPr>
          <a:xfrm>
            <a:off x="8481890" y="1765319"/>
            <a:ext cx="371011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dirty="0">
                <a:solidFill>
                  <a:srgbClr val="000000"/>
                </a:solidFill>
                <a:latin typeface="AvenirNextLTPro-BoldIt"/>
              </a:rPr>
              <a:t>Diversos setores têm uma </a:t>
            </a:r>
            <a:r>
              <a:rPr lang="pt-BR" sz="3600" b="1" dirty="0">
                <a:solidFill>
                  <a:srgbClr val="7030A0"/>
                </a:solidFill>
                <a:latin typeface="AvenirNextLTPro-BoldIt"/>
              </a:rPr>
              <a:t>moderada ou alta dependência </a:t>
            </a:r>
            <a:r>
              <a:rPr lang="pt-BR" sz="3000" dirty="0">
                <a:solidFill>
                  <a:srgbClr val="000000"/>
                </a:solidFill>
                <a:latin typeface="AvenirNextLTPro-BoldIt"/>
              </a:rPr>
              <a:t>do meio ambiente considerando o </a:t>
            </a:r>
          </a:p>
          <a:p>
            <a:pPr algn="ctr"/>
            <a:r>
              <a:rPr lang="pt-BR" sz="3000" dirty="0">
                <a:solidFill>
                  <a:srgbClr val="000000"/>
                </a:solidFill>
                <a:latin typeface="AvenirNextLTPro-BoldIt"/>
              </a:rPr>
              <a:t>valor econômico gerado em suas operações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CD29BF0-B868-4479-8F53-44BD42458258}"/>
              </a:ext>
            </a:extLst>
          </p:cNvPr>
          <p:cNvSpPr/>
          <p:nvPr/>
        </p:nvSpPr>
        <p:spPr>
          <a:xfrm>
            <a:off x="800036" y="6344035"/>
            <a:ext cx="1021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AvenirNextLTPro-BoldIt"/>
              </a:rPr>
              <a:t>PWC, 2023 </a:t>
            </a:r>
            <a:endParaRPr lang="pt-BR" sz="1400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CD29C8E-6021-4829-AB78-F8FEE176BF7D}"/>
              </a:ext>
            </a:extLst>
          </p:cNvPr>
          <p:cNvSpPr/>
          <p:nvPr/>
        </p:nvSpPr>
        <p:spPr>
          <a:xfrm>
            <a:off x="582706" y="206188"/>
            <a:ext cx="1667435" cy="2648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73F8FD7-D057-05C4-002D-47C6DF61D1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00" t="20635" r="26200" b="13651"/>
          <a:stretch/>
        </p:blipFill>
        <p:spPr>
          <a:xfrm>
            <a:off x="65315" y="206188"/>
            <a:ext cx="8556171" cy="618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6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/>
              <a:t> </a:t>
            </a:r>
            <a:endParaRPr lang="pt-BR" dirty="0"/>
          </a:p>
        </p:txBody>
      </p:sp>
      <p:pic>
        <p:nvPicPr>
          <p:cNvPr id="3078" name="Picture 6" descr="Black and Blue Abstract Slides Background for Powerpoint Templates HD  wallpaper | Pxfuel">
            <a:extLst>
              <a:ext uri="{FF2B5EF4-FFF2-40B4-BE49-F238E27FC236}">
                <a16:creationId xmlns:a16="http://schemas.microsoft.com/office/drawing/2014/main" id="{492D4BA6-F5FD-45A3-9A7D-3A7E0B2630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4"/>
          <a:stretch/>
        </p:blipFill>
        <p:spPr bwMode="auto">
          <a:xfrm>
            <a:off x="10353674" y="-4763"/>
            <a:ext cx="1838325" cy="686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302A18-DDFB-AEF8-56DC-87D67714F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7973"/>
            <a:ext cx="5987436" cy="4219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80F0E9-8FDE-0A14-DC6B-5DACD28EA4FF}"/>
              </a:ext>
            </a:extLst>
          </p:cNvPr>
          <p:cNvSpPr txBox="1"/>
          <p:nvPr/>
        </p:nvSpPr>
        <p:spPr>
          <a:xfrm>
            <a:off x="468087" y="5203477"/>
            <a:ext cx="968828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/>
              <a:t>As tendências demográficas provavelmente se tornarão um elemento-chave do </a:t>
            </a:r>
            <a:r>
              <a:rPr lang="pt-BR" sz="3200" b="1" dirty="0">
                <a:solidFill>
                  <a:srgbClr val="7030A0"/>
                </a:solidFill>
              </a:rPr>
              <a:t>sucesso empresarial</a:t>
            </a:r>
            <a:r>
              <a:rPr lang="pt-BR" sz="2400" dirty="0"/>
              <a:t>, tanto em termos de busca por talentos e</a:t>
            </a:r>
          </a:p>
          <a:p>
            <a:r>
              <a:rPr lang="pt-BR" sz="2400" dirty="0"/>
              <a:t>estratégia de recursos para investimentos futuros e expansão de mercado.</a:t>
            </a:r>
          </a:p>
        </p:txBody>
      </p:sp>
      <p:pic>
        <p:nvPicPr>
          <p:cNvPr id="10" name="Picture 9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ED40357E-3C94-BBC5-EACB-682075A35B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5" t="8782" r="1" b="10202"/>
          <a:stretch/>
        </p:blipFill>
        <p:spPr>
          <a:xfrm>
            <a:off x="5980424" y="1054358"/>
            <a:ext cx="6097555" cy="34429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B8512E-74DA-A626-1573-3AFB2FB59E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12567" y="10237"/>
            <a:ext cx="1662255" cy="1165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01491D-9104-7D24-A60F-174E62B9EE83}"/>
              </a:ext>
            </a:extLst>
          </p:cNvPr>
          <p:cNvSpPr txBox="1"/>
          <p:nvPr/>
        </p:nvSpPr>
        <p:spPr>
          <a:xfrm>
            <a:off x="8764485" y="4614053"/>
            <a:ext cx="1589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[Jose Alves, 2019]</a:t>
            </a:r>
          </a:p>
        </p:txBody>
      </p:sp>
    </p:spTree>
    <p:extLst>
      <p:ext uri="{BB962C8B-B14F-4D97-AF65-F5344CB8AC3E}">
        <p14:creationId xmlns:p14="http://schemas.microsoft.com/office/powerpoint/2010/main" val="1878108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53CD6-806C-4E2F-8779-05E0D4E314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C29175-1BC2-490B-AD4A-92BAFB12FE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26926D8-70DC-4291-A440-F4A76318B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04" y="589198"/>
            <a:ext cx="9664526" cy="5921390"/>
          </a:xfrm>
          <a:prstGeom prst="rect">
            <a:avLst/>
          </a:prstGeom>
        </p:spPr>
      </p:pic>
      <p:pic>
        <p:nvPicPr>
          <p:cNvPr id="5" name="Picture 2" descr="Managing Emerging Risk: The Capstone of Preparedness (English Edition) por [Kevin D. Burton]">
            <a:extLst>
              <a:ext uri="{FF2B5EF4-FFF2-40B4-BE49-F238E27FC236}">
                <a16:creationId xmlns:a16="http://schemas.microsoft.com/office/drawing/2014/main" id="{576A9765-3F43-46FA-865A-B7E24BD97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18" y="162896"/>
            <a:ext cx="2649989" cy="400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0165BB2-48E6-4C99-8CC6-7C08CFE405FD}"/>
              </a:ext>
            </a:extLst>
          </p:cNvPr>
          <p:cNvSpPr/>
          <p:nvPr/>
        </p:nvSpPr>
        <p:spPr>
          <a:xfrm>
            <a:off x="9287316" y="6510588"/>
            <a:ext cx="9857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0000"/>
                </a:solidFill>
              </a:rPr>
              <a:t>[CRO </a:t>
            </a:r>
            <a:r>
              <a:rPr lang="pt-BR" sz="1200" dirty="0" err="1">
                <a:solidFill>
                  <a:srgbClr val="000000"/>
                </a:solidFill>
              </a:rPr>
              <a:t>Forum</a:t>
            </a:r>
            <a:r>
              <a:rPr lang="pt-BR" sz="1200" dirty="0">
                <a:solidFill>
                  <a:srgbClr val="000000"/>
                </a:solidFill>
              </a:rPr>
              <a:t>]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203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B17CA3-A45B-4004-85E3-0CD3713C1D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9"/>
          <a:stretch/>
        </p:blipFill>
        <p:spPr>
          <a:xfrm>
            <a:off x="0" y="4435206"/>
            <a:ext cx="3659479" cy="2392887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7E4CBC68-CACF-4776-86BF-54C114D1E600}"/>
              </a:ext>
            </a:extLst>
          </p:cNvPr>
          <p:cNvSpPr/>
          <p:nvPr/>
        </p:nvSpPr>
        <p:spPr>
          <a:xfrm>
            <a:off x="1092620" y="1122363"/>
            <a:ext cx="1474237" cy="14337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83808395-A647-4FBC-8594-C50E3F8FA04B}"/>
              </a:ext>
            </a:extLst>
          </p:cNvPr>
          <p:cNvSpPr/>
          <p:nvPr/>
        </p:nvSpPr>
        <p:spPr>
          <a:xfrm>
            <a:off x="1092620" y="3001457"/>
            <a:ext cx="1474237" cy="14337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olchete Direito 7">
            <a:extLst>
              <a:ext uri="{FF2B5EF4-FFF2-40B4-BE49-F238E27FC236}">
                <a16:creationId xmlns:a16="http://schemas.microsoft.com/office/drawing/2014/main" id="{F8D8939B-91DE-4992-BFDA-4F5FB360ED06}"/>
              </a:ext>
            </a:extLst>
          </p:cNvPr>
          <p:cNvSpPr/>
          <p:nvPr/>
        </p:nvSpPr>
        <p:spPr>
          <a:xfrm>
            <a:off x="7296540" y="1255325"/>
            <a:ext cx="485192" cy="13392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olchete Esquerdo 8">
            <a:extLst>
              <a:ext uri="{FF2B5EF4-FFF2-40B4-BE49-F238E27FC236}">
                <a16:creationId xmlns:a16="http://schemas.microsoft.com/office/drawing/2014/main" id="{38CC56B6-7AAB-42A9-81DA-5FC77482913F}"/>
              </a:ext>
            </a:extLst>
          </p:cNvPr>
          <p:cNvSpPr/>
          <p:nvPr/>
        </p:nvSpPr>
        <p:spPr>
          <a:xfrm>
            <a:off x="4911012" y="1208053"/>
            <a:ext cx="410547" cy="143374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: Cantos Diagonais Arredondados 9">
            <a:extLst>
              <a:ext uri="{FF2B5EF4-FFF2-40B4-BE49-F238E27FC236}">
                <a16:creationId xmlns:a16="http://schemas.microsoft.com/office/drawing/2014/main" id="{25F791EA-4FC4-43D8-AC70-F90A9A2E3084}"/>
              </a:ext>
            </a:extLst>
          </p:cNvPr>
          <p:cNvSpPr/>
          <p:nvPr/>
        </p:nvSpPr>
        <p:spPr>
          <a:xfrm>
            <a:off x="9311949" y="1208052"/>
            <a:ext cx="2148807" cy="157246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olchete Esquerdo 10">
            <a:extLst>
              <a:ext uri="{FF2B5EF4-FFF2-40B4-BE49-F238E27FC236}">
                <a16:creationId xmlns:a16="http://schemas.microsoft.com/office/drawing/2014/main" id="{2D4FAF3C-D750-4F8F-BA7E-D11C054F8271}"/>
              </a:ext>
            </a:extLst>
          </p:cNvPr>
          <p:cNvSpPr/>
          <p:nvPr/>
        </p:nvSpPr>
        <p:spPr>
          <a:xfrm>
            <a:off x="4876803" y="3282560"/>
            <a:ext cx="410547" cy="143374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olchete Direito 11">
            <a:extLst>
              <a:ext uri="{FF2B5EF4-FFF2-40B4-BE49-F238E27FC236}">
                <a16:creationId xmlns:a16="http://schemas.microsoft.com/office/drawing/2014/main" id="{99322BD2-6F6D-4058-A00D-8BA258197FC1}"/>
              </a:ext>
            </a:extLst>
          </p:cNvPr>
          <p:cNvSpPr/>
          <p:nvPr/>
        </p:nvSpPr>
        <p:spPr>
          <a:xfrm>
            <a:off x="7290313" y="3320505"/>
            <a:ext cx="485192" cy="133920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Diagonais Arredondados 12">
            <a:extLst>
              <a:ext uri="{FF2B5EF4-FFF2-40B4-BE49-F238E27FC236}">
                <a16:creationId xmlns:a16="http://schemas.microsoft.com/office/drawing/2014/main" id="{426175C7-718B-4FAB-84ED-1906A0CC0612}"/>
              </a:ext>
            </a:extLst>
          </p:cNvPr>
          <p:cNvSpPr/>
          <p:nvPr/>
        </p:nvSpPr>
        <p:spPr>
          <a:xfrm>
            <a:off x="9305727" y="3161260"/>
            <a:ext cx="2047130" cy="1572469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F81FFE9E-FA85-447D-9CBB-E8425B1EE82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2566857" y="1912776"/>
            <a:ext cx="2344155" cy="12152"/>
          </a:xfrm>
          <a:prstGeom prst="straightConnector1">
            <a:avLst/>
          </a:prstGeom>
          <a:ln w="5715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>
            <a:extLst>
              <a:ext uri="{FF2B5EF4-FFF2-40B4-BE49-F238E27FC236}">
                <a16:creationId xmlns:a16="http://schemas.microsoft.com/office/drawing/2014/main" id="{3EFC31CC-499D-46D0-BB25-4472BB80CADD}"/>
              </a:ext>
            </a:extLst>
          </p:cNvPr>
          <p:cNvCxnSpPr>
            <a:cxnSpLocks/>
          </p:cNvCxnSpPr>
          <p:nvPr/>
        </p:nvCxnSpPr>
        <p:spPr>
          <a:xfrm>
            <a:off x="2549753" y="3791870"/>
            <a:ext cx="2344155" cy="12152"/>
          </a:xfrm>
          <a:prstGeom prst="straightConnector1">
            <a:avLst/>
          </a:prstGeom>
          <a:ln w="5715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5141FE69-95E2-453D-8789-69D9A4841ADC}"/>
              </a:ext>
            </a:extLst>
          </p:cNvPr>
          <p:cNvCxnSpPr>
            <a:cxnSpLocks/>
          </p:cNvCxnSpPr>
          <p:nvPr/>
        </p:nvCxnSpPr>
        <p:spPr>
          <a:xfrm flipV="1">
            <a:off x="7785311" y="1906700"/>
            <a:ext cx="1520416" cy="1"/>
          </a:xfrm>
          <a:prstGeom prst="straightConnector1">
            <a:avLst/>
          </a:prstGeom>
          <a:ln w="5715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965AA721-B0A7-48FB-8CCA-9E2B37C413FE}"/>
              </a:ext>
            </a:extLst>
          </p:cNvPr>
          <p:cNvCxnSpPr>
            <a:cxnSpLocks/>
          </p:cNvCxnSpPr>
          <p:nvPr/>
        </p:nvCxnSpPr>
        <p:spPr>
          <a:xfrm flipV="1">
            <a:off x="7775505" y="3842227"/>
            <a:ext cx="1520416" cy="1"/>
          </a:xfrm>
          <a:prstGeom prst="straightConnector1">
            <a:avLst/>
          </a:prstGeom>
          <a:ln w="57150" cmpd="thickThin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22">
            <a:extLst>
              <a:ext uri="{FF2B5EF4-FFF2-40B4-BE49-F238E27FC236}">
                <a16:creationId xmlns:a16="http://schemas.microsoft.com/office/drawing/2014/main" id="{DE71618A-B6A9-4E09-88B7-8DB20CCCF88C}"/>
              </a:ext>
            </a:extLst>
          </p:cNvPr>
          <p:cNvSpPr/>
          <p:nvPr/>
        </p:nvSpPr>
        <p:spPr>
          <a:xfrm>
            <a:off x="1412668" y="605433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AvenirNextLTPro-BoldIt"/>
              </a:rPr>
              <a:t>Desafios</a:t>
            </a:r>
            <a:endParaRPr lang="pt-BR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91E84C6-CC49-42A3-84BA-8F20E3D24AF1}"/>
              </a:ext>
            </a:extLst>
          </p:cNvPr>
          <p:cNvSpPr/>
          <p:nvPr/>
        </p:nvSpPr>
        <p:spPr>
          <a:xfrm>
            <a:off x="5710362" y="605433"/>
            <a:ext cx="969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chemeClr val="accent1">
                    <a:lumMod val="50000"/>
                  </a:schemeClr>
                </a:solidFill>
                <a:latin typeface="AvenirNextLTPro-BoldIt"/>
              </a:rPr>
              <a:t>Impacto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049A4F05-933D-48F7-98AF-30119E7B278E}"/>
              </a:ext>
            </a:extLst>
          </p:cNvPr>
          <p:cNvSpPr/>
          <p:nvPr/>
        </p:nvSpPr>
        <p:spPr>
          <a:xfrm>
            <a:off x="9545391" y="605433"/>
            <a:ext cx="156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  <a:latin typeface="AvenirNextLTPro-BoldIt"/>
              </a:rPr>
              <a:t>Risk Resilience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33D599DC-509E-4F14-BCCE-36AA56E138FE}"/>
              </a:ext>
            </a:extLst>
          </p:cNvPr>
          <p:cNvSpPr/>
          <p:nvPr/>
        </p:nvSpPr>
        <p:spPr>
          <a:xfrm>
            <a:off x="1220693" y="1376531"/>
            <a:ext cx="121809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Novas tech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Acelerado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desev. </a:t>
            </a:r>
          </a:p>
          <a:p>
            <a:endParaRPr lang="en-US" dirty="0">
              <a:solidFill>
                <a:srgbClr val="000000"/>
              </a:solidFill>
              <a:latin typeface="AvenirNextLTPro-BoldIt"/>
            </a:endParaRPr>
          </a:p>
          <a:p>
            <a:endParaRPr lang="pt-BR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F7DEA447-A80B-44F7-BB14-7D2E07DC984D}"/>
              </a:ext>
            </a:extLst>
          </p:cNvPr>
          <p:cNvSpPr/>
          <p:nvPr/>
        </p:nvSpPr>
        <p:spPr>
          <a:xfrm>
            <a:off x="811143" y="3485043"/>
            <a:ext cx="2037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Climate Risk</a:t>
            </a:r>
          </a:p>
          <a:p>
            <a:pPr algn="ctr"/>
            <a:endParaRPr lang="en-US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30" name="AutoShape 2" descr="Need to do more on climate risk? Here's where to start. • BWD">
            <a:extLst>
              <a:ext uri="{FF2B5EF4-FFF2-40B4-BE49-F238E27FC236}">
                <a16:creationId xmlns:a16="http://schemas.microsoft.com/office/drawing/2014/main" id="{AF6D04CB-AF3F-47A5-BE95-CE797E8929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AutoShape 4" descr="Need to do more on climate risk? Here's where to start. • BWD">
            <a:extLst>
              <a:ext uri="{FF2B5EF4-FFF2-40B4-BE49-F238E27FC236}">
                <a16:creationId xmlns:a16="http://schemas.microsoft.com/office/drawing/2014/main" id="{B73A1DB7-8F60-4CBC-AB76-967F0CC1DE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5C51E649-A28C-4516-B732-8F54ACADB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708" y="4530729"/>
            <a:ext cx="2494049" cy="2494049"/>
          </a:xfrm>
          <a:prstGeom prst="rect">
            <a:avLst/>
          </a:prstGeom>
        </p:spPr>
      </p:pic>
      <p:pic>
        <p:nvPicPr>
          <p:cNvPr id="19462" name="Picture 6" descr="Black weather icons set Royalty Free Vector Image">
            <a:extLst>
              <a:ext uri="{FF2B5EF4-FFF2-40B4-BE49-F238E27FC236}">
                <a16:creationId xmlns:a16="http://schemas.microsoft.com/office/drawing/2014/main" id="{80A69434-9DFE-4D75-8954-D770CA26E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5269" r="1470" b="12957"/>
          <a:stretch/>
        </p:blipFill>
        <p:spPr bwMode="auto">
          <a:xfrm>
            <a:off x="3019291" y="2563699"/>
            <a:ext cx="1125335" cy="101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AutoShape 10" descr="Download Artificial Intelligence In IOT Icon pack Available in SVG, PNG &amp;  Icon Fonts">
            <a:extLst>
              <a:ext uri="{FF2B5EF4-FFF2-40B4-BE49-F238E27FC236}">
                <a16:creationId xmlns:a16="http://schemas.microsoft.com/office/drawing/2014/main" id="{DB799D7E-6594-4B7E-948D-256754101D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6D7D6933-FB4E-449C-9D9F-5B80275CE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9384" y="752447"/>
            <a:ext cx="1528601" cy="1019067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D54E7CD5-D6D0-4BF6-8B01-875BFC50E665}"/>
              </a:ext>
            </a:extLst>
          </p:cNvPr>
          <p:cNvSpPr/>
          <p:nvPr/>
        </p:nvSpPr>
        <p:spPr>
          <a:xfrm>
            <a:off x="3209727" y="136495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 incerteza técnica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 unknown-unknown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novas capacidades</a:t>
            </a:r>
          </a:p>
          <a:p>
            <a:pPr algn="ctr"/>
            <a:endParaRPr lang="en-US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Sitka Banner" pitchFamily="2" charset="0"/>
              </a:rPr>
              <a:t> 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319155AA-8FB0-470C-B607-4F55DC079C80}"/>
              </a:ext>
            </a:extLst>
          </p:cNvPr>
          <p:cNvSpPr/>
          <p:nvPr/>
        </p:nvSpPr>
        <p:spPr>
          <a:xfrm>
            <a:off x="3048000" y="31058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grau de exposição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vulnerabilidade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‘model risk’</a:t>
            </a:r>
          </a:p>
          <a:p>
            <a:pPr algn="ctr"/>
            <a:endParaRPr lang="en-US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C622F8C-BB1E-4879-AF63-69EA346D186E}"/>
              </a:ext>
            </a:extLst>
          </p:cNvPr>
          <p:cNvSpPr/>
          <p:nvPr/>
        </p:nvSpPr>
        <p:spPr>
          <a:xfrm>
            <a:off x="9256675" y="1309192"/>
            <a:ext cx="223330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ERM/ Risk Transfer</a:t>
            </a:r>
          </a:p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Coop. com univer.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ou Centro de Inovações</a:t>
            </a:r>
          </a:p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81D12B1-515F-405B-A72D-6CB1D50CBE73}"/>
              </a:ext>
            </a:extLst>
          </p:cNvPr>
          <p:cNvSpPr/>
          <p:nvPr/>
        </p:nvSpPr>
        <p:spPr>
          <a:xfrm>
            <a:off x="9312025" y="3256401"/>
            <a:ext cx="206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Risk Transfer</a:t>
            </a:r>
          </a:p>
          <a:p>
            <a:pPr algn="ctr"/>
            <a:endParaRPr lang="pt-BR" dirty="0">
              <a:solidFill>
                <a:srgbClr val="000000"/>
              </a:solidFill>
              <a:latin typeface="Sitka Banner" pitchFamily="2" charset="0"/>
            </a:endParaRP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Desenhos de novos </a:t>
            </a:r>
          </a:p>
          <a:p>
            <a:pPr algn="ctr"/>
            <a:r>
              <a:rPr lang="pt-BR" dirty="0">
                <a:solidFill>
                  <a:srgbClr val="000000"/>
                </a:solidFill>
                <a:latin typeface="Sitka Banner" pitchFamily="2" charset="0"/>
              </a:rPr>
              <a:t>produtos proteção</a:t>
            </a:r>
          </a:p>
        </p:txBody>
      </p:sp>
    </p:spTree>
    <p:extLst>
      <p:ext uri="{BB962C8B-B14F-4D97-AF65-F5344CB8AC3E}">
        <p14:creationId xmlns:p14="http://schemas.microsoft.com/office/powerpoint/2010/main" val="3073210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10590</TotalTime>
  <Words>365</Words>
  <Application>Microsoft Office PowerPoint</Application>
  <PresentationFormat>Widescreen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Akkurat</vt:lpstr>
      <vt:lpstr>Arial</vt:lpstr>
      <vt:lpstr>Avenir Next LT Pro Light</vt:lpstr>
      <vt:lpstr>AvenirNextLTPro-BoldIt</vt:lpstr>
      <vt:lpstr>Bahnschrift Light</vt:lpstr>
      <vt:lpstr>Calibri</vt:lpstr>
      <vt:lpstr>Calibri Light</vt:lpstr>
      <vt:lpstr>inherit</vt:lpstr>
      <vt:lpstr>Sans Serif Collection</vt:lpstr>
      <vt:lpstr>Sitka Banner</vt:lpstr>
      <vt:lpstr>Sitka Heading</vt:lpstr>
      <vt:lpstr>Tema do Office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 </vt:lpstr>
      <vt:lpstr>   Obrigado!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MARQUES, Reinaldo-EXT</dc:creator>
  <cp:lastModifiedBy>Reinaldo Marques</cp:lastModifiedBy>
  <cp:revision>36</cp:revision>
  <dcterms:created xsi:type="dcterms:W3CDTF">2023-05-06T12:39:58Z</dcterms:created>
  <dcterms:modified xsi:type="dcterms:W3CDTF">2023-10-10T14:25:16Z</dcterms:modified>
</cp:coreProperties>
</file>